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895932-7763-43BC-9FAF-F384F057D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F2612B-F360-42E6-88F3-D32D024F2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E21B8E-59DB-49B1-A8FD-C381B561D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19E35E-2AD1-4229-BF80-5C7F16C1F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AAA5BE-E182-4680-ACBC-15185D38C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9F9E30-F033-46B0-BE09-316D8B9C6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0ED07B-291F-425F-B0C3-6ED3E6C68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FF4943-BC7E-4350-BE8C-6021D3C27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AECE91-DA05-48B9-84E5-5F476B622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D83C93-327D-4714-B2BE-585AD2E19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DC53E2-0356-43D4-9EF1-09EE724FB3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01712203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工业互联网平台架构规划方案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总体架构设计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数据层设计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应用层设计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平台性能与扩展性考虑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实施计划与时间表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76" b="67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工业互联网发展现状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工业互联网概念普及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随着工业4.0、智能制造等概念的普及，工业互联网已成为制造业转型升级的重要方向。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政策支持力度加大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各国政府纷纷出台政策，加大对工业互联网领域的投入和支持，推动产业发展。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企业应用需求迫切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企业面临激烈的市场竞争，需要通过工业互联网平台提升生产效率、降低成本、优化供应链管理等。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实现数据互通与共享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通过架构规划，实现不同系统、不同设备之间的数据互通与共享，打破信息孤岛，提升企业整体运营效率。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促进产业生态发展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架构规划有利于吸引更多开发者、合作伙伴加入工业互联网平台，共同打造丰富的应用生态，推动产业发展。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提升平台整体性能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合理的架构规划能够确保工业互联网平台具备高性能、高可用性、高扩展性等特点，满足企业不断增长的业务需求。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平台架构规划意义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通过本项目的实施，构建一套高效、稳定、可靠的工业互联网平台，支撑企业各项业务的顺利开展。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构建高效稳定的工业互联网平台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借助平台的数据处理和分析能力，推动企业实现生产方式的数据驱动变革，提升生产效率和产品质量。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实现数据驱动的生产方式变革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通过平台连接供应链各环节，实现供应链信息的实时共享和协同，提高供应链响应速度和整体效率。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促进供应链协同与优化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总体架构设计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先进性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采用先进的技术和架构，确保平台的领先地位。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开放性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提供开放API和SDK，支持第三方应用集成。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可扩展性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支持弹性扩展，满足不断增长的业务需求。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高可用性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确保平台稳定运行，提供持续可靠的服务。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保障数据传输、存储和处理的安全性，防止数据泄露和攻击。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架构原则与指导思想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24" r="146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设备接入层：负责工业设备的接入和数据采集。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【请在此处插入总体架构图】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总体架构图包括以下几个主要组成部分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总体架构图及说明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对采集的数据进行清洗、转换和存储。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2. 数据处理层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提供各类工业应用服务，如远程监控、故障预测等。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3. 应用服务层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为用户提供友好的交互界面和操作体验。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4. 用户界面层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确保平台的安全性和稳定性。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5. 安全保障层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总体架构图及说明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利用物联网技术，实现工业设备的互联互通和数据采集。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云计算技术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采用云计算技术，实现资源的动态管理和弹性扩展。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大数据处理技术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运用大数据处理技术，对海量数据进行高效处理和分析。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引入人工智能技术，提升平台的智能化水平，如故障预测、优化调度等。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安全防护技术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采用先进的安全防护技术，确保平台的数据安全和系统稳定。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关键技术选型及原因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数据层设计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1833" b="1183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通过工业协议（如OPC UA、Modbus等）从生产设备、传感器等获取实时数据。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设备数据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业务数据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外部数据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数据接入方式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从企业资源计划（ERP）、制造执行系统（MES）等业务系统获取生产、销售、库存等数据。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从互联网、第三方数据平台等获取市场、供应链等外部数据。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支持API接口、数据库对接、文件导入等多种方式，确保数据的灵活性和可扩展性。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数据来源及接入方式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862" r="1786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采用高性能的实时数据库，确保实时数据的快速存储和访问。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实时数据存储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采用分布式文件系统或大数据存储技术，实现海量历史数据的低成本存储。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历史数据存储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运用大数据处理技术，对数据进行清洗、整合、转换等处理，以满足不同业务场景的需求。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采用缓存技术，提高数据访问速度，降低数据库负载。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数据缓存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数据存储与处理策略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92949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361408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16169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982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766661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21327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93548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61913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16674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6988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8567166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321927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492031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85914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74498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89277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48692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数据加密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94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对敏感数据进行加密存储和传输，确保数据的安全性。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53945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访问控制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446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建立严格的访问控制机制，对数据的访问进行权限控制和管理。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49292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数据脱敏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00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对涉及个人隐私的数据进行脱敏处理，保护用户隐私。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54545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审计与监控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452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建立数据审计和监控机制，对数据的使用和操作进行记录和监控，以便及时发现和处理安全问题。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数据安全与隐私保护措施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应用层设计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https://d.book118.com/458017122036006032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2024-09-09T14:55:14.393</cp:lastPrinted>
  <dcterms:created xsi:type="dcterms:W3CDTF">2024-09-09T06:55:14Z</dcterms:created>
  <dcterms:modified xsi:type="dcterms:W3CDTF">2024-09-09T06:55:16Z</dcterms:modified>
</cp:coreProperties>
</file>