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EE130-CA8F-44A7-9EE7-44238E926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AE76A-0B02-4DE6-8688-51998F71D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41DB4-1137-4169-AB96-24DE1A391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22C56-031D-4B87-9AF7-EDA1B24BE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20F7F8-E143-4509-BC1B-E641D7343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8C342-BD06-4E23-8672-543FABE84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6B89A5-D311-48AF-95FA-559A2382E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5B902-EFE0-424A-BB4A-792FAC9B0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8FFC0-C4D4-48D2-96F3-C47AACEDC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AC8C9-41A6-4BEC-A122-B35940C45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42A8B-6C5A-48FA-8598-98CD39DD3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20114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专业招聘宣讲PPT\n## 1.护理行业发展趋势及前景展望\n### 1.1全球护理行业发展现状及趋势分析\n### 1.2中国护理行业发展历程及现状\n### 1.3护理行业未来发展趋势及展望\n## 2.护理专业岗位需求及职责\n### 2.1护理专业岗位类型及分布\n### 2.2护理岗位职责及要求\n### 2.3护理专业岗位发展前景及晋升路径\n## 3.护理专业人才培养及素质要求\n### 3.1护理专业课程设置及实践能力培养\n### 3.2护理专业学生应具备的素质及能力\n### 3.3护理专业人才培养模式及评价标准\n## 4.护理专业招聘流程及注意事项\n### 4.1护理专业招聘流程详解\n### 4.2护理专业求职技巧及注意事项\n### 4.3护理专业面试技巧及准备\n## 5.护理专业就业指导及职业规划\n### 5.1护理专业就业指导及服务平台\n### 5.2护理专业职业规划及发展方向\n### 5.3护理专业创业指导及成功案例\n## 6.护理专业优秀毕业生展示及经验分享\n### 6.1护理专业优秀毕业生案例展示\n### 6.2护理专业优秀毕业生经验分享\n### 6.3护理专业优秀毕业生成长之路及启示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护理专业招聘宣讲PPT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护理行业发展趋势及前景展望</a:t>
            </a:r>
            <a:endParaRPr/>
          </a:p>
        </p:txBody>
      </p:sp>
      <p:sp>
        <p:nvSpPr>
          <p:cNvPr id="15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5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全球护理行业规模及增长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近年来，全球护理行业规模不断扩大，年均增长率保持在**5%**以上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随着人口老龄化加剧和医疗服务需求增长，护理行业市场规模有望持续扩大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护理行业各地区发展不平衡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北美和欧洲护理行业发展较为成熟，占全球市场份额较大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亚洲、非洲和拉丁美洲护理行业发展相对滞后，但发展潜力巨大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护理行业未来发展趋势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护理信息化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：利用大数据、人工智能等技术，提高护理服务效率和质量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：根据患者需求，提供个性化的护理服务和治疗方案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远程护理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：借助互联网技术，实现远程诊断、治疗和监测，缓解护理资源紧张问题</a:t>
            </a:r>
            <a:endParaRPr/>
          </a:p>
        </p:txBody>
      </p: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全球护理行业发展现状及趋势分析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中国护理行业发展历程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中国护理行业起步于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，最初以医院护理为主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改革开放后，护理行业得到快速发展，护理教育体系逐渐完善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中国护理行业现状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目前，中国护理行业从业人员已达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300万人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，但仍难以满足市场需求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护理服务质量参差不齐，高素质护理人才短缺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护理行业区域发展不平衡，一线城市护理资源相对充足，三四线城市及农村护理资源匮乏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中国护理行业发展历程及现状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中国护理行业未来发展趋势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：加大护理人才培养力度，提高护理人才素质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护理服务多样化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：发展社区护理、家庭护理、养老护理等多种服务模式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：推动护理技术创新，提高护理服务质量和效率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中国护理行业展望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随着健康中国战略的实施，护理行业将迎来更大发展空间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护理行业将与其他健康产业深度融合，推动产业链升级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护理行业将更好地满足人民群众多样化、个性化的健康需求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护理行业未来发展趋势及展望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护理专业岗位需求及职责</a:t>
            </a:r>
            <a:endParaRPr/>
          </a:p>
        </p:txBody>
      </p:sp>
      <p:sp>
        <p:nvSpPr>
          <p:cNvPr id="29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9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护理专业岗位类型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：包括病房、门诊、急诊等护理岗位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：包括护理部主任、护士长等管理岗位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：包括护理教师、培训讲师等教育岗位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护理科研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：包括护理科研工作者、实验室技术人员等科研岗位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护理专业岗位分布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社区卫生服务中心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随着护理行业的发展，护理岗位将逐渐向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等更多领域拓展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护理专业岗位类型及分布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临床护理岗位职责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负责患者的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基础护理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专科护理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负责患者病情观察、评估及护理记录书写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协助医生完成诊疗工作，保障患者安全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护理管理岗位职责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负责护理部门的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运营管理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人力资源管理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服务质量监控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负责护理团队的培训、指导和管理，提高护理团队整体素质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负责护理与其他部门的沟通协调，保障护理工作顺利进行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护理教育岗位职责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负责护理专业的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实践指导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负责护理教育课程体系的建设和完善，提高护理教育质量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负责护理教育领域的研究和学术交流，推动护理教育创新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护理科研岗位职责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负责护理领域的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科学研究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成果转化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负责护理科研项目的申请、实施和成果评估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负责护理科研领域的研究和学术交流，推动护理科技进步</a:t>
            </a:r>
            <a:endParaRPr/>
          </a:p>
        </p:txBody>
      </p: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护理岗位职责及要求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护理专业岗位发展前景</a:t>
                </a:r>
                <a:endParaRPr/>
              </a:p>
            </p:txBody>
          </p:sp>
          <p:sp>
            <p:nvSpPr>
              <p:cNvPr id="3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护理专业岗位具有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广阔的发展空间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良好的职业前景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随着护理行业的发展，护理岗位将逐渐向多元化、专业化方向发展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护理专业岗位将更好地满足人民群众多样化、个性化的健康需求</a:t>
                </a:r>
                <a:endParaRPr/>
              </a:p>
            </p:txBody>
          </p:sp>
          <p:sp>
            <p:nvSpPr>
              <p:cNvPr id="3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护理专业岗位晋升路径</a:t>
                </a:r>
                <a:endParaRPr/>
              </a:p>
            </p:txBody>
          </p:sp>
          <p:sp>
            <p:nvSpPr>
              <p:cNvPr id="3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护理专业岗位晋升途径主要包括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职称晋升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职位晋升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职称晋升：初级护士、中级护士、高级护士等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职位晋升：护士、护士长、护理部主任等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通过不断提升自身能力和素质，实现护理专业岗位的晋升和发展</a:t>
                </a:r>
                <a:endParaRPr/>
              </a:p>
            </p:txBody>
          </p:sp>
          <p:sp>
            <p:nvSpPr>
              <p:cNvPr id="3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护理专业岗位发展前景及晋升路径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护理专业人才培养及素质要求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护理专业课程设置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护理专业课程主要包括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基础医学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人文社会学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相结合，提高学生的综合素质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课程设置紧跟护理行业发展趋势，满足社会对护理人才的需求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护理实践能力培养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临床实习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等方式，提高学生的护理实践能力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建立临床实践基地，加强与医疗机构的合作，提高学生的临床实践能力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护理技能大赛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等活动，提高学生的护理技能水平和团队协作能力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护理专业课程设置及实践能力培养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护理专业学生应具备的素质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良好的职业道德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，关爱患者，尊重生命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较强的责任心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，认真负责，勇于承担责任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，能够与团队成员有效合作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护理专业学生应具备的能力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能力，能够胜任各类护理岗位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护理科研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能力，推动护理行业发展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自我学习和反思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能力，不断提升自身能力和素质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护理专业学生应具备的素质及能力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护理专业人才培养模式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工学结合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订单培养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等人才培养模式，提高学生的实践能力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校企合作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，实现产学研一体化，培养符合行业需求的护理人才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，引进国际先进的护理教育理念和技术，提高护理教育质量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护理专业人才培养评价标准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学生的综合素质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为主要评价标准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方式，包括学生自评、同伴评价、教师评价等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，实现对护理专业人才培养全过程的有效监控和评估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护理专业人才培养模式及评价标准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https://d.book118.com/458020114102006035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护理专业招聘宣讲PPT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2024-09-14T12:43:45.469</cp:lastPrinted>
  <dcterms:created xsi:type="dcterms:W3CDTF">2024-09-14T04:43:45Z</dcterms:created>
  <dcterms:modified xsi:type="dcterms:W3CDTF">2024-09-14T04:43:47Z</dcterms:modified>
</cp:coreProperties>
</file>