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52A9E-7466-4E93-BA03-35D661B68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0BD38-B0B7-4352-BE05-40BAC59A8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F72A7-2299-48B8-9B10-18A9A57CD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70C57-1F19-49A3-8043-8AA4F556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9A9258-7F0B-49F9-ABCD-5787B7620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98231-A379-4671-8ABF-D217146EA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EDD497-5DAC-464B-90AF-0254E0A52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29C9E-4F60-464A-813D-639976DD9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4E557-5E3D-4928-A3B1-9FE4EC011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C0CEA-5841-4794-96D1-210B48E10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F2D9A-C3C9-4E9F-A125-ECA421C57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013102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护理查房是护理工作中对病人进行评估、诊断、计划、实施和评价的过程，是护士对病人进行全面、系统、连续的护理活动的必要手段。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通过护理查房，提高护士的专业技能和护理质量，确保病人得到安全、有效的护理服务。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提高护士的专业技能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通过护理查房，护士可以不断学习和掌握新的知识和技能，提高自己的专业水平。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保障病人的安全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通过护理查房，护士可以及时发现和解决病人的问题，确保病人得到及时、准确的护理服务，从而保障病人的安全。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通过护理查房，护士可以全面了解病人的情况，为病人提供更加个性化的护理服务，提高护理服务质量。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临床护理查房、教学查房、科研查房。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按目的分类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床边查房、集中查房。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按形式分类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全面查房、重点查房。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按内容分类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014" r="19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选择合适的时间和地点进行护理查房，确保参与人员能够准时到场。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确定查房时间与地点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收集患者病历资料、护理记录、检查结果等相关信息，整理成查房资料。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提前通知参与查房的医护人员，确保他们了解查房目的和要求。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确保查房环境安静、整洁，必要时准备相关医疗设备和教具。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介绍患者情况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护理操作演示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讨论与提问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550" r="1755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由责任护士介绍患者的基本情况、病情、护理要点等。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根据患者的实际情况，进行相关护理操作的演示，如伤口换药、导管护理等。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鼓励参与人员提问和发表意见，针对患者情况进行深入讨论。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由资深护士或医生进行总结，给出护理建议和指导。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查房后总结与反馈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对查房过程中的讨论、建议和指导进行整理，形成查房记录。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将查房结果反馈给相关医护人员，对存在的问题进行跟进和改进。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定期对护理查房的效果进行评估，持续改进护理质量。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根据查房结果，对医护人员进行针对性的培训和发展，提高他们的专业能力。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整理查房记录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反馈与跟进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持续质量改进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姓名、年龄、性别、床号、住院号等。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简要介绍患者入院时的病情状况，以及是否有其他慢性病史。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病史及病情状况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介绍患者的诊断及治疗方案，包括手术、药物治疗等。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诊断及治疗方案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对患者进行护理评估，包括生命体征、饮食、睡眠、排泄等方面。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介绍针对患者的病情状况所采取的护理措施，如病情观察、给药、输液等。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对护理措施的效果进行评价，包括患者病情变化、症状改善等方面。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介绍护理效果的评价指标，如体温、血压、疼痛程度等。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护理措施与效果评价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https://d.book118.com/458020131020006023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2024-08-29T12:56:08.984</cp:lastPrinted>
  <dcterms:created xsi:type="dcterms:W3CDTF">2024-08-29T04:56:09Z</dcterms:created>
  <dcterms:modified xsi:type="dcterms:W3CDTF">2024-08-29T04:56:11Z</dcterms:modified>
</cp:coreProperties>
</file>