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9C817-F9A8-4493-9DEB-AF856857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1A043-7DA8-40AD-A2CE-241CD091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936E9-2EA7-45A6-914B-77B45A3C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756DB-27F9-4446-8CA4-E92EB42F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E4B9E0-601A-4EA6-87F2-AC2D1A661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32B06-CAA4-481A-AAEC-3C9C26F1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847116-5C70-4336-9780-0DAE171B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EAEDA-993C-4F8B-89AF-5777C2C2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ADAA3-1C3D-4268-865B-8B0A09B3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D1E3D-803F-4323-AB4A-F940569D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67EC9-46F2-4116-A5EB-0536C3B7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1024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新材料科学与技术研究与应用生命周期管理研究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新材料应用生命周期管理理论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新材料应用生命周期管理实践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新材料应用生命周期管理的挑战和对策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随着科技的进步，新材料不断涌现，为各个领域带来了前所未有的机遇和挑战。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新材料应用生命周期管理的重要性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新材料的研发、应用及废弃处理等环节都需要科学的管理方法，以确保其安全性、环保性和经济性。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推动新材料产业可持续发展的需要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通过对新材料应用生命周期的研究和管理，可以促进新材料产业的绿色、可持续发展，为社会和经济的可持续发展做出贡献。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揭示新材料应用生命周期中的关键问题和挑战；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提出针对性的管理策略和方法，推动新材料产业的可持续发展；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为政府、企业和科研机构提供决策支持和参考。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939" b="1793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新材料研发阶段的管理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研究新材料的研发流程、技术创新模式、知识产权保护等问题，提出相应的管理策略和方法。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新材料应用阶段的管理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分析新材料在不同领域的应用情况，研究其与现有材料的竞争与合作关系，探讨新材料应用的市场推广策略和管理方法。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新材料废弃处理阶段的管理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研究新材料的废弃处理技术和方法，分析其对环境和经济的影响，提出相应的管理策略和建议。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新材料产业可持续发展的综合评价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构建新材料应用生命周期管理的综合评价指标体系，对新材料的研发、应用、废弃处理等全过程进行综合评价，为政府、企业和科研机构提供决策支持。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新材料是指具有优异性能和特殊功能，能够满足现代科技、经济和社会发展需求的一类材料。它们通常具有高性能、高功能、高附加值和高技术含量等特点。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新材料可以按照不同的维度进行分类，如物质组成、性质、功能、应用领域等。常见的分类包括金属新材料、无机非金属材料、有机高分子材料、复合材料等。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目前，新材料的研究已经取得了显著的进展，不仅在基础研究领域取得了重要突破，而且在应用研究领域也取得了广泛的成果。各国政府和企业纷纷加大对新材料研究的投入，推动新材料的研发和应用。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未来，新材料的研究将更加注重跨学科、跨领域的交叉融合，推动新材料的创新和应用。同时，新材料的研究将更加注重环保、可持续发展等方面，推动新材料的绿色化和智能化发展。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新材料的研究现状和发展趋势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新材料科学的发展为新材料技术的创新提供了理论支持和实验依据。科学的不断进步推动了技术的不断创新，为新材料的研发和应用提供了强有力的支撑。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科学对技术的推动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新材料技术的不断创新和发展，为新材料科学的研究提供了新的思路和方法。技术的实践应用不断验证和丰富科学的理论成果，推动了新材料科学的深入发展。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技术对科学的反哺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新材料科学与技术的关系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新材料应用生命周期管理理论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生命周期管理定义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生命周期管理（Life Cycle Management, LCM）是一种对产品、服务或系统从概念到退役的全过程进行综合管理的方法。在新材料领域，LCM旨在实现新材料从研发、生产、应用到回收再利用的全程优化。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生命周期管理内涵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LCM强调在整个生命周期内，对新材料的环境、经济和社会影响进行全面评估和管理。这包括新材料的可持续性、资源效率、环境影响、安全风险以及社会和经济效益等方面。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生命周期管理的定义和内涵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https://d.book118.com/458021024066006030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2024-09-07T00:20:41.382</cp:lastPrinted>
  <dcterms:created xsi:type="dcterms:W3CDTF">2024-09-06T16:20:41Z</dcterms:created>
  <dcterms:modified xsi:type="dcterms:W3CDTF">2024-09-06T16:20:43Z</dcterms:modified>
</cp:coreProperties>
</file>