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CD032-F94E-4C15-8897-092B7895A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8AA54-EDB3-48DB-B80E-E9C5E5A7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3E8C1-8793-42F1-A31C-06C0E0777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2BC56-F34E-49CA-A5EA-919464EB7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56F800-0541-49B2-BE51-2B4A1D540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4FCC13-8243-4151-91DE-CFB7E35C0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A3465C-C80A-44E7-A0ED-1769C9D26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B08F7-9340-4238-A8FE-323CD772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D7272-6C5A-4471-A37D-4C2C5422D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B8DE9-C6F7-4B4A-BC09-3E95DFC4D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929B2-4592-4F44-9C2F-4054B9F73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1026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某公司年度经营计划评估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年度经营计划概述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经营计划执行情况评估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经营计划效果评估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经营计划风险评估与应对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30" r="15230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确保公司年度经营计划与战略目标保持一致，评估计划执行情况和成果，为决策层提供有效反馈和建议。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随着市场竞争日益激烈，公司需要不断调整和优化经营计划以适应市场变化，提高竞争力和盈利能力。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经营计划评估的目的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本次评估针对公司过去一年的经营计划执行情况。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评估涉及公司各个业务部门的经营计划，包括市场营销、产品研发、生产运营、财务管理等方面。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评估涵盖公司在国内外所有分支机构和业务部门的经营计划。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经营环境分析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评估国家政策、法律法规对公司经营的影响，如贸易政策、税收政策、劳动法规等。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考察社会文化、人口结构、教育水平等因素，分析对公司产品或服务需求的影响。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分析国内及国际经济形势，包括经济增长、通货膨胀、利率、汇率等因素，预测未来经济走势。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关注行业技术发展动态，评估新技术对公司经营策略和产品创新的影响。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判断行业所处的发展阶段，如导入期、成长期、成熟期或衰退期，以制定相应的发展策略。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行业生命周期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分析行业内的竞争格局，包括市场份额、竞争对手实力、潜在进入者等，评估公司的市场地位。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预测行业未来发展方向，如市场需求变化、技术创新趋势等，为公司战略调整提供依据。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识别公司的主要竞争对手，包括直接竞争者和间接竞争者，了解他们的经营策略、产品特点等。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评估公司与竞争对手在市场份额、品牌知名度、技术实力等方面的差距，找出优势和劣势。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竞争力量对比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根据竞争分析结果，制定相应的竞争策略，如差异化战略、成本领先战略等，以提升公司竞争力。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年度经营计划概述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通过对市场趋势、竞争对手、客户需求等方面的深入调研和分析，为制定年度经营计划提供数据支持。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内部资源评估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对公司内部资源进行全面评估，包括人力、物力、财力、技术等方面，明确公司的优势和劣势。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目标设定与策略制定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基于市场调研和内部资源评估结果，设定明确的年度经营目标，并制定相应的实现策略。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设定明确的利润指标，包括毛利率、净利率等，并制定相应的成本控制和财务管理策略。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设定具体的销售额、销售量、市场份额等目标，并制定相应的销售策略和措施。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设定客户满意度指标，通过提升产品质量、优化客户服务等措施，提高客户满意度。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计划目标与指标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财务管理策略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通过广告宣传、促销活动、渠道拓展等方式，提高品牌知名度和市场占有率。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优化生产流程、提高生产效率、降低生产成本等，确保产品质量和交货期。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制定完善的人力资源计划，包括招聘、培训、激励等方面，提高员工素质和工作效率。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制定科学的财务管理制度，加强成本控制和风险管理，确保公司财务状况稳健。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经营计划执行情况评估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公司整体经营计划的执行进度符合预期，各项任务按照时间节点有序推进。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进度符合预期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公司内部各部门之间的协作顺畅，形成了良好的团队氛围和执行力。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团队协作良好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公司为经营计划的实施提供了充足的资源支持，包括资金、人力、物力等方面。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资源投入充足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总体执行情况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https://d.book118.com/458021026066006030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2024-09-07T00:20:42.397</cp:lastPrinted>
  <dcterms:created xsi:type="dcterms:W3CDTF">2024-09-06T16:20:42Z</dcterms:created>
  <dcterms:modified xsi:type="dcterms:W3CDTF">2024-09-06T16:20:44Z</dcterms:modified>
</cp:coreProperties>
</file>