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779CB-C4F5-4FF3-990E-735CAC229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91FD5-DE2D-4941-ACD4-73DF2094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248BF-9755-452A-921E-7A4E47E0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B629F-9968-499B-AC03-B37C8B1F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C6A87-AFF9-4288-A035-DF073622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8F52B-600E-44B5-BD0A-7886F707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78E67-8CF3-45DC-B4C6-D75D8B7D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E7913-3510-48D8-B550-581B2E48C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E0B86-E14F-4E07-9B3C-E672230B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52ADB-1802-48E2-B599-472EEDF22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32336-A617-4B3C-BEAD-FC226BA86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211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经典病例分享PPT\n## 1.护理病例的基本概念与重要性\n### 1.1什么是护理病例及分类\n### 1.2护理病例在护理实践中的作用\n### 1.3护理病例的收集与分析方法\n## 2.经典护理病例分享\n### 2.1病例一：重症监护病房的多发伤患者护理\n### 2.2病例二：慢性阻塞性肺疾病患者的呼吸护理\n### 2.3病例三：糖尿病患者的足部护理\n## 3.护理病例的关键护理措施\n### 3.1病例一的关键护理措施\n### 3.2病例二的关键护理措施\n### 3.3病例三的关键护理措施\n## 4.护理病例的护理效果评估\n### 4.1病例一的护理效果评估\n### 4.2病例二的护理效果评估\n### 4.3病例三的护理效果评估\n## 5.护理病例分享的启示与借鉴\n### 5.1病例分享对护理实践的启示\n### 5.2病例分享对护理研究的借鉴\n### 5.3提高护理病例分享质量的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护理经典病例分享PPT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护理病例的基本概念与重要性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护理病例是指患者在住院期间，护士对其实施护理的过程中所遇到的具有代表性的疾病及护理问题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疾病类型：如内科、外科、妇科、儿科等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护理问题：如生活不能自理、管道护理、感染控制等</a:t>
                </a:r>
                <a:endParaRPr/>
              </a:p>
            </p:txBody>
          </p:sp>
        </p:grpSp>
        <p:grpSp>
          <p:nvGrpSpPr>
            <p:cNvPr id="13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护理病例分类：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按疾病分类：如心血管疾病、呼吸系统疾病、消化系统疾病等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按护理问题分类：如营养支持、心理护理、康复护理等</a:t>
                </a:r>
                <a:endParaRPr/>
              </a:p>
            </p:txBody>
          </p: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什么是护理病例及分类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提高护理质量：通过护理病例的分析，找出护理工作中的不足，提高护理质量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病患护理需求：了解病患的护理需求，提供个性化的护理服务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护理技能提升：通过病例讨论，提高护士的临床护理技能</a:t>
                </a:r>
                <a:endParaRPr/>
              </a:p>
            </p:txBody>
          </p:sp>
        </p:grpSp>
        <p:grpSp>
          <p:nvGrpSpPr>
            <p:cNvPr id="14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促进护理科研：护理病例为护理科研提供丰富的素材，有助于推动护理学科的发展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护理模式探讨：通过病例分析，探讨不同的护理模式在临床实践中的应用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护理技术发展：关注护理新技术的发展，提高护理服务的技术水平</a:t>
                </a:r>
                <a:endParaRPr/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护理病例在护理实践中的作用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收集方法：</a:t>
                </a:r>
                <a:endParaRPr/>
              </a:p>
            </p:txBody>
          </p:sp>
          <p:sp>
            <p:nvSpPr>
              <p:cNvPr id="1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护理记录：通过查阅患者的护理记录，收集患者的疾病信息和护理措施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患者访谈：与患者或家属进行访谈，了解患者的病情变化和护理需求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同事交流：与同事分享护理病例，共同学习和提高</a:t>
                </a:r>
                <a:endParaRPr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分析方法：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描述性分析：对患者的疾病过程、护理措施和效果进行描述性分析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因果关系分析：分析护理措施与患者病情变化之间的关系，找出护理工作中的关键问题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护理效果评价：通过护理效果评价指标，评估护理措施的效果</a:t>
                </a:r>
                <a:endParaRPr/>
              </a:p>
            </p:txBody>
          </p:sp>
          <p:sp>
            <p:nvSpPr>
              <p:cNvPr id="1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护理病例的收集与分析方法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经典护理病例分享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病例一：重症监护病房的多发伤患者护理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病例简介：患者因车祸导致多发伤，包括颅脑损伤、肋骨骨折、四肢骨折等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护理问题：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生命体征监测：密切监测患者的生命体征，如心率、血压、呼吸等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感染控制：严格执行无菌操作，加强口腔护理、皮肤护理等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营养支持：根据患者的营养状况，制定合理的营养支持方案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护理效果：患者在重症监护病房经过精心护理，生命体征稳定，感染得到控制，营养状况改善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病例二：慢性阻塞性肺疾病患者的呼吸护理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病例简介：患者患有慢性阻塞性肺疾病，表现为气促、咳嗽、咳痰等症状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护理问题：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呼吸功能锻炼：指导患者进行呼吸功能锻炼，如深呼吸、缩唇呼吸等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氧疗护理：根据患者的氧饱和度，调整氧疗方案，改善缺氧症状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心理护理：关注患者的心理状况，提供心理支持和安慰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护理效果：患者的呼吸功能得到改善，氧饱和度升高，心理状况稳定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病例三：糖尿病患者的足部护理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病例简介：患者患有糖尿病，因足部护理不当导致糖尿病足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护理问题：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足部清洁：保持患者足部的清洁，避免感染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伤口护理：根据伤口情况，选择合适的敷料，促进伤口愈合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血糖控制：监测患者的血糖，调整血糖控制方案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护理效果：患者的足部感染得到控制，伤口逐渐愈合，血糖控制稳定</a:t>
            </a:r>
            <a:endParaRPr/>
          </a:p>
        </p:txBody>
      </p:sp>
      <p:cxnSp>
        <p:nvCxnSpPr>
          <p:cNvPr id="18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护理病例的关键护理措施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病例一的关键护理措施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生命体征监测：密切监测患者的生命体征，及时发现异常情况</a:t>
                </a:r>
                <a:endParaRPr/>
              </a:p>
            </p:txBody>
          </p:sp>
          <p:cxnSp>
            <p:nvCxnSpPr>
              <p:cNvPr id="1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感染控制：严格执行无菌操作，加强口腔护理、皮肤护理等</a:t>
                </a:r>
                <a:endParaRPr/>
              </a:p>
            </p:txBody>
          </p:sp>
        </p:grpSp>
        <p:grpSp>
          <p:nvGrpSpPr>
            <p:cNvPr id="2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营养支持：根据患者的营养状况，制定合理的营养支持方案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https://d.book118.com/458022114127006037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护理经典病例分享PPT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2024-09-17T21:26:48.254</cp:lastPrinted>
  <dcterms:created xsi:type="dcterms:W3CDTF">2024-09-17T13:26:48Z</dcterms:created>
  <dcterms:modified xsi:type="dcterms:W3CDTF">2024-09-17T13:26:50Z</dcterms:modified>
</cp:coreProperties>
</file>