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83777-AE53-4ED4-B7E2-38BBA9135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70ED5-B1F1-49F8-A80B-A1D660258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D5659-C0FD-4626-AC0C-D5A615781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219AE-E9EC-4211-8CAD-CD04EB3D9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C47694-38C7-493E-A768-54E5BD05A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4AB366-B4B8-4B98-917B-23A7D14C0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853E6F-930D-44D7-9E76-AC45E88F1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828E8-3D65-4BA0-AF64-0FC90E654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78B8D-BD4E-464B-830C-BC8EB308E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3BBCA-67B2-4095-8C40-F3B055500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70843-9B35-4000-A31C-329051194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23026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报请性公文写作与应用\n## 1.报请性公文的定义与特点\n### 1.1报请性公文的定义及类型\n### 1.2报请性公文的主要特点\n### 1.3报请性公文与相似文种的区分\n## 2.报请性公文的写作要求\n### 2.1明确写作目的和受众\n### 2.2准确使用语言和格式\n### 2.3注意请示与报告的区别\n## 3.报请性公文的结构组成\n### 3.1标题、主送机关和正文\n### 3.2正文中的请示理由和请示事项\n### 3.3结尾和落款\n## 4.报请性公文的写作技巧\n### 4.1如何提高写作效率\n### 4.2如何使公文更具说服力\n### 4.3如何处理复杂问题\n## 5.报请性公文的实际应用案例分析\n### 5.1成功的报请性公文案例分析\n### 5.2报请性公文写作中的常见错误\n### 5.3如何避免报请性公文写作中的常见错误\n## 6.报请性公文的发展趋势及未来展望\n### 6.1报请性公文的发展趋势\n### 6.2未来报请性公文写作的挑战与机遇\n### 6.3提高报请性公文写作能力的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报请性公文写作与应用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报请性公文的定义与特点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报请性公文是一种向上级或平级单位请求指示、批准的公文</a:t>
                </a:r>
                <a:endParaRPr/>
              </a:p>
            </p:txBody>
          </p:sp>
          <p:sp>
            <p:nvSpPr>
              <p:cNvPr id="18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请示：向上级单位请求指示、批准的公文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报告：向上级单位汇报工作、反映情况、提出建议的公文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请批：向平级单位请求批准某项具体事项的公文</a:t>
                </a:r>
                <a:endParaRPr/>
              </a:p>
            </p:txBody>
          </p:sp>
        </p:grpSp>
        <p:grpSp>
          <p:nvGrpSpPr>
            <p:cNvPr id="18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报请性公文的特点</a:t>
                </a:r>
                <a:endParaRPr/>
              </a:p>
            </p:txBody>
          </p:sp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目的性：明确行文目的，请求上级或平级单位给予指示、批准或答复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规范性：遵循一定的格式和程序，语言简练、准确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时效性：及时行文，保证工作效率</a:t>
                </a:r>
                <a:endParaRPr/>
              </a:p>
            </p:txBody>
          </p:sp>
          <p:sp>
            <p:nvSpPr>
              <p:cNvPr id="18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报请性公文的定义及类型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针对性：针对具体事项，提出明确的请求或建议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请示：针对需要上级单位指示、批准的事项，提出具体请示内容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报告：针对本单位工作情况，提出建议和意见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请批：针对具体事项，请求平级单位批准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合规性：遵循国家法律法规和有关规定，符合行文单位的工作职责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请示：符合请示、报告的相关要求，不越权请示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报告：遵循报告的相关规定，真实反映工作情况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请批：符合请批的相关要求，不越权审批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沟通性：加强与上级或平级单位的沟通与协作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请示：通过与上级单位的沟通，获取指示、批准，提高工作效率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报告：向上级单位汇报工作，反映情况，提出建议，加强工作指导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请批：通过与平级单位的沟通，请求批准某项具体事项，促进工作顺利进行</a:t>
            </a:r>
            <a:endParaRPr/>
          </a:p>
        </p:txBody>
      </p: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报请性公文的主要特点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与请示、报告的区分</a:t>
                </a:r>
                <a:endParaRPr/>
              </a:p>
            </p:txBody>
          </p:sp>
          <p:sp>
            <p:nvSpPr>
              <p:cNvPr id="2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请示：针对需要上级单位指示、批准的事项，提出具体请示内容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报告：针对本单位工作情况，提出建议和意见</a:t>
                </a:r>
                <a:endParaRPr/>
              </a:p>
            </p:txBody>
          </p:sp>
        </p:grpSp>
        <p:grpSp>
          <p:nvGrpSpPr>
            <p:cNvPr id="20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与批复的区分</a:t>
                </a:r>
                <a:endParaRPr/>
              </a:p>
            </p:txBody>
          </p:sp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请示：向上级单位请求指示、批准的公文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批复：上级单位对下级单位请示的答复性公文</a:t>
                </a:r>
                <a:endParaRPr/>
              </a:p>
            </p:txBody>
          </p:sp>
        </p:grpSp>
        <p:grpSp>
          <p:nvGrpSpPr>
            <p:cNvPr id="20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与函的区分</a:t>
                </a:r>
                <a:endParaRPr/>
              </a:p>
            </p:txBody>
          </p:sp>
          <p:sp>
            <p:nvSpPr>
              <p:cNvPr id="2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请示、报告：正式公文，用于向上级或平级单位请示、汇报工作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函：平行文，用于平级单位之间商洽工作、询问和答复问题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报请性公文与相似文种的区分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报请性公文的写作要求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写作目的：明确行文目的，请求上级或平级单位给予指示、批准或答复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请示：请求上级单位指示、批准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报告：汇报工作、反映情况、提出建议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请批：请求平级单位批准某项具体事项</a:t>
                </a:r>
                <a:endParaRPr/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受众：明确公文接收单位，确保公文发送给正确的收件人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请示：上级单位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报告：上级单位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请批：平级单位</a:t>
                </a:r>
                <a:endParaRPr/>
              </a:p>
            </p:txBody>
          </p: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明确写作目的和受众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语言：简练、准确，避免使用模糊、不确定的表述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请示：表述清晰，便于上级单位理解和审批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报告：语言简练，突出重点，便于上级单位审阅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请批：表述明确，便于平级单位理解和审批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格式：遵循国家法律法规和公文写作规范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请示：遵循请示、报告的相关格式要求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报告：遵循报告的相关规定，使用正确的格式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请批：遵循请批的相关格式要求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准确使用语言和格式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注意请示与报告的区别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44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4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请示：针对需要上级单位指示、批准的事项，提出具体请示内容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语言：表述清晰，便于上级单位理解和审批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格式：遵循请示、报告的相关格式要求</a:t>
                </a:r>
                <a:endParaRPr/>
              </a:p>
            </p:txBody>
          </p:sp>
          <p:sp>
            <p:nvSpPr>
              <p:cNvPr id="247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48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4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报告：针对本单位工作情况，提出建议和意见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语言：语言简练，突出重点，便于上级单位审阅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格式：遵循报告的相关规定，使用正确的格式</a:t>
                </a:r>
                <a:endParaRPr/>
              </a:p>
            </p:txBody>
          </p:sp>
          <p:sp>
            <p:nvSpPr>
              <p:cNvPr id="251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报请性公文的结构组成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标题：简洁明了地概括公文内容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请示：一般以“请示”作为标题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报告：一般以“报告”作为标题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请批：一般以“请示批准”作为标题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主送机关：明确公文接收单位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请示：上级单位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报告：上级单位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请批：平级单位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正文：阐述请示、报告或请批的具体内容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请示：详细说明请示事项、原因、依据和请求内容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报告：汇报工作情况、反映问题、提出建议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请批：具体描述请示批准的事项、原因和依据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标题、主送机关和正文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正文中的请示理由和请示事项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请示理由：阐述请示的原因和依据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工作需要：说明因工作需要提出请示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法律规定：说明因法律规定提出请示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客观条件：说明因客观条件限制提出请示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请示事项：明确请示的具体内容和要求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事项描述：详细描述请示事项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期望结果：说明期望上级单位给予的指示、批准或答复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结尾和落款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结尾：提出请示、报告或请批的期望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请示：请求上级单位给予指示、批准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报告：感谢上级单位审阅，期待指导意见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请批：请求平级单位批准某项具体事项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落款：写明发文单位和发文日期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请示：写明发文单位名称和发文日期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报告：写明发文单位名称和发文日期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请批：写明发文单位名称和发文日期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https://d.book118.com/458023026110006037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报请性公文写作与应用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2024-09-17T15:16:43.026</cp:lastPrinted>
  <dcterms:created xsi:type="dcterms:W3CDTF">2024-09-17T07:16:43Z</dcterms:created>
  <dcterms:modified xsi:type="dcterms:W3CDTF">2024-09-17T07:16:44Z</dcterms:modified>
</cp:coreProperties>
</file>