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77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68BEF-58E7-42DF-A634-A4CA80DD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1584C-E4FC-4066-A7C0-0718C4CE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719A0-00BD-4823-B1EC-284A21D4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DFDE0-EC87-40C0-A458-F8FD706D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CCFDD-A5BE-4813-B5CA-8A9B41FD0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546B0-8F46-4949-AE85-48EB9917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76F6E-284E-4258-ACFD-A57C3B03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8733D-9043-4CFD-8920-DD2236F5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6CC25-6230-4236-88BD-51A2E88DE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98B45-33E2-4C21-817B-5930ACDF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58B0A-010A-44E8-8740-F66925ED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67" r:id="rId2"/>
    <p:sldLayoutId id="2147497668" r:id="rId3"/>
    <p:sldLayoutId id="2147497669" r:id="rId4"/>
    <p:sldLayoutId id="2147497670" r:id="rId5"/>
    <p:sldLayoutId id="2147497671" r:id="rId6"/>
    <p:sldLayoutId id="2147497672" r:id="rId7"/>
    <p:sldLayoutId id="2147497673" r:id="rId8"/>
    <p:sldLayoutId id="2147497674" r:id="rId9"/>
    <p:sldLayoutId id="2147497675" r:id="rId10"/>
    <p:sldLayoutId id="21474976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3071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人物描写阅读教学设计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教学目标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教学内容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教学评价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教学反思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https://d.book118.com/458023071060006024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人物描写阅读教学设计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2024-08-31T14:09:15.782</cp:lastPrinted>
  <dcterms:created xsi:type="dcterms:W3CDTF">2024-08-31T06:09:15Z</dcterms:created>
  <dcterms:modified xsi:type="dcterms:W3CDTF">2024-08-31T06:09:17Z</dcterms:modified>
</cp:coreProperties>
</file>