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00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8818F-C220-4668-BF18-08D952626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54752-8C9E-4FFF-B74A-2D6F38E47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3EEDA-DAC1-4EFD-9E96-E1F437F5F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6D0D0-C829-4FB6-80A5-03FA70214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4820D-EFA3-475E-89B9-C717EEFA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8BF926-6AB0-4C23-A355-87D708D3D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03DAF-6991-4398-8EFC-6CA75AD12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2AB01-93E6-4157-B779-0012EE1D4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3CFDF-5FEB-43AD-9EFC-4E5AAA161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F7E9F-346A-4CA3-95C9-C9EEC44CE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07267-FBE2-4273-9CCA-CBF489B8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0053" r:id="rId2"/>
    <p:sldLayoutId id="2147520054" r:id="rId3"/>
    <p:sldLayoutId id="2147520055" r:id="rId4"/>
    <p:sldLayoutId id="2147520056" r:id="rId5"/>
    <p:sldLayoutId id="2147520057" r:id="rId6"/>
    <p:sldLayoutId id="2147520058" r:id="rId7"/>
    <p:sldLayoutId id="2147520059" r:id="rId8"/>
    <p:sldLayoutId id="2147520060" r:id="rId9"/>
    <p:sldLayoutId id="2147520061" r:id="rId10"/>
    <p:sldLayoutId id="214752006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4025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大学生社区活动策划书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活动背景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活动主题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活动组织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活动宣传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活动预算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大学生社区现状</a:t>
            </a:r>
            <a:endParaRPr lang="zh-CN" altLang="en-US"/>
          </a:p>
        </p:txBody>
      </p:sp>
      <p:sp>
        <p:nvSpPr>
          <p:cNvPr id="10489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社区环境：设施齐全，生活便利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社区成员：大学生为主，多元化背景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社区活动：丰富多样，但缺乏组织性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社区需求：社交、学习、娱乐等多方面需求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社区活动意义</a:t>
            </a:r>
            <a:endParaRPr lang="zh-CN" altLang="en-US"/>
          </a:p>
        </p:txBody>
      </p:sp>
      <p:sp>
        <p:nvSpPr>
          <p:cNvPr id="10490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增强社区凝聚力：通过活动促进居民之间的交流与合作，增强社区凝聚力。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提高居民素质：通过活动提高居民的文化素质、道德素质和身体素质。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丰富居民生活：通过活动丰富居民的业余生活，提高居民的生活质量。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促进社区和谐：通过活动促进居民之间的和谐相处，减少社区矛盾和纠纷。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策划目的</a:t>
            </a:r>
            <a:endParaRPr lang="zh-CN" altLang="en-US"/>
          </a:p>
        </p:txBody>
      </p:sp>
      <p:sp>
        <p:nvSpPr>
          <p:cNvPr id="10490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提高大学生的社区参与度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增强大学生的社会责任感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促进大学生之间的交流与合作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提升大学生的组织策划能力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https://d.book118.com/458024025026006031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大学生社区活动策划书</vt:lpstr>
      <vt:lpstr>目录</vt:lpstr>
      <vt:lpstr>活动背景</vt:lpstr>
      <vt:lpstr>大学生社区现状</vt:lpstr>
      <vt:lpstr>社区活动意义</vt:lpstr>
      <vt:lpstr>策划目的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2024-09-07T23:48:05.666</cp:lastPrinted>
  <dcterms:created xsi:type="dcterms:W3CDTF">2024-09-07T15:48:05Z</dcterms:created>
  <dcterms:modified xsi:type="dcterms:W3CDTF">2024-09-07T15:48:07Z</dcterms:modified>
</cp:coreProperties>
</file>