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7B611-440A-4DC0-ABB2-BF3B77384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3111D-9781-40F4-9D23-C3DC87256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3F813-C1BB-4A9C-B4A8-20926834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C4417-144C-4B73-886D-6A001057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7A60FA-279F-4B19-A08D-C5DE02F2E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76541-2771-4B15-A464-04085313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63DAC-A638-4F99-9ECE-F65E10E06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74CC5-8A19-4DF5-8FB5-029A9D8B7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608EB-BDE7-4E50-A4F4-6E1910E8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76A1B-056A-43E4-BC08-58B6C59D8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36458-3A0C-40B0-AF34-3A4059176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404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娩期的心理护理PPT\n## 1.分娩期心理护理的重要性\n### 1.1分娩期心理护理对产妇的影响\n### 1.2分娩期心理护理对新生儿的影响\n### 1.3分娩期心理护理对家庭关系的影响\n## 2.分娩期心理护理的基本原则和方法\n### 2.1分娩期心理护理的基本原则\n### 2.2分娩期心理护理的具体方法\n### 2.3分娩期心理护理的实践案例分析\n## 3.分娩期心理护理的注意事项\n### 3.1分娩期心理护理需关注的问题\n### 3.2分娩期心理护理的禁忌\n### 3.3分娩期心理护理的意外情况处理\n## 4.分娩期心理护理的支持资源\n### 4.1分娩期心理护理的专业团队支持\n### 4.2分娩期心理护理的亲友支持\n### 4.3分娩期心理护理的自我调适方法\n## 5.分娩期心理护理的评估与反馈\n### 5.1分娩期心理护理的评估方法\n### 5.2分娩期心理护理的效果反馈\n### 5.3分娩期心理护理的持续改进策略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分娩期的心理护理PPT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分娩期心理护理的重要性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分娩期心理护理对产妇的影响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减轻焦虑和抑郁情绪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降低产后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的发生率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促进产妇的身心健康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自我价值感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恢复体力和精力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改善产妇的睡眠质量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休息效果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促进新生儿的身心健康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新生儿窒息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新生儿免疫力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抵抗力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改善新生儿的睡眠质量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哭闹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烦躁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新生儿舒适度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安静度</a:t>
                </a:r>
                <a:endParaRPr/>
              </a:p>
            </p:txBody>
          </p:sp>
          <p:pic>
            <p:nvPicPr>
              <p:cNvPr id="20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有助于建立良好的亲子关系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亲子互动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情感发展</a:t>
                </a:r>
                <a:endParaRPr/>
              </a:p>
            </p:txBody>
          </p:sp>
          <p:pic>
            <p:nvPicPr>
              <p:cNvPr id="20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分娩期心理护理对新生儿的影响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增进夫妻之间的感情</a:t>
                </a:r>
                <a:endParaRPr/>
              </a:p>
            </p:txBody>
          </p:sp>
          <p:sp>
            <p:nvSpPr>
              <p:cNvPr id="2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家庭矛盾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的发生率</a:t>
                </a:r>
                <a:endParaRPr/>
              </a:p>
            </p:txBody>
          </p:sp>
        </p:grpSp>
        <p:grpSp>
          <p:nvGrpSpPr>
            <p:cNvPr id="21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促进家庭成员之间的互助和支持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家庭成员之间的凝聚力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幸福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有利于建立良好的家庭氛围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</a:t>
                </a:r>
                <a:endParaRPr/>
              </a:p>
            </p:txBody>
          </p:sp>
        </p:grpSp>
      </p:grpSp>
      <p:pic>
        <p:nvPicPr>
          <p:cNvPr id="21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分娩期心理护理对家庭关系的影响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分娩期心理护理的基本原则和方法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尊重和关爱产妇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了解产妇的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关注产妇的心理变化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的心理干预</a:t>
                </a:r>
                <a:endParaRPr/>
              </a:p>
            </p:txBody>
          </p:sp>
        </p:grpSp>
        <p:grpSp>
          <p:nvGrpSpPr>
            <p:cNvPr id="2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保持良好的沟通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配合度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分娩期心理护理的基本原则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心理疏导和安慰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调整心态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减轻压力</a:t>
                </a:r>
                <a:endParaRPr/>
              </a:p>
            </p:txBody>
          </p:sp>
          <p:sp>
            <p:nvSpPr>
              <p:cNvPr id="24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分娩知识教育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安全感</a:t>
                </a:r>
                <a:endParaRPr/>
              </a:p>
            </p:txBody>
          </p:sp>
          <p:sp>
            <p:nvSpPr>
              <p:cNvPr id="25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放松和减压技巧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减压方法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紧张情绪</a:t>
                </a:r>
                <a:endParaRPr/>
              </a:p>
            </p:txBody>
          </p:sp>
          <p:sp>
            <p:nvSpPr>
              <p:cNvPr id="25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分娩期心理护理的具体方法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分析原因：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对分娩过程的不了解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</p:txBody>
          </p:sp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案例一：产妇焦虑和恐惧</a:t>
                </a:r>
                <a:endParaRPr/>
              </a:p>
            </p:txBody>
          </p:sp>
        </p:grpSp>
        <p:grpSp>
          <p:nvGrpSpPr>
            <p:cNvPr id="26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分析原因：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产后体内激素变化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案例二：产妇抑郁和情绪低落</a:t>
                </a:r>
                <a:endParaRPr/>
              </a:p>
            </p:txBody>
          </p:sp>
        </p:grpSp>
        <p:grpSp>
          <p:nvGrpSpPr>
            <p:cNvPr id="26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分析原因：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家庭成员的角色转变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增进夫妻沟通</a:t>
                </a:r>
                <a:endParaRPr/>
              </a:p>
            </p:txBody>
          </p:sp>
          <p:sp>
            <p:nvSpPr>
              <p:cNvPr id="2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案例三：家庭关系紧张和矛盾</a:t>
                </a:r>
                <a:endParaRPr/>
              </a:p>
            </p:txBody>
          </p:sp>
        </p:grpSp>
      </p:grpSp>
      <p:pic>
        <p:nvPicPr>
          <p:cNvPr id="26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分娩期心理护理的实践案例分析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分娩期心理护理的注意事项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的心理干预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注意产妇的心理变化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配合度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关注产妇的舒适度和需求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幸福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关注家庭成员的心理需求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分娩期心理护理需关注的问题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https://d.book118.com/458024040042006037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分娩期的心理护理PPT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2024-09-17T00:48:08.130</cp:lastPrinted>
  <dcterms:created xsi:type="dcterms:W3CDTF">2024-09-16T16:48:08Z</dcterms:created>
  <dcterms:modified xsi:type="dcterms:W3CDTF">2024-09-16T16:48:10Z</dcterms:modified>
</cp:coreProperties>
</file>