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006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19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92282-D059-4052-97DF-FF3E9EFFC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02856-7EC7-49CD-AE31-6170FBE0F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9F7E2-7E8C-4EAA-959B-2F1F517D5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72E4D9-B49B-443E-A97F-05CF524D9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163265-98E7-4DDD-B055-F8A4EC17E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F54970-82D3-4A25-922B-BFC49C120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1CFD7D-2DCF-4D28-8069-BCBE533BA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1A3BB-3CB7-482A-ADCE-A5726B952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FF6DA6-FDDA-4D9A-9B01-889979449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29989-E9FF-4562-B501-03C840CAB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B26BE-03DB-4C0C-BC8C-A8B81F47D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996" r:id="rId2"/>
    <p:sldLayoutId id="2147497997" r:id="rId3"/>
    <p:sldLayoutId id="2147497998" r:id="rId4"/>
    <p:sldLayoutId id="2147497999" r:id="rId5"/>
    <p:sldLayoutId id="2147498000" r:id="rId6"/>
    <p:sldLayoutId id="2147498001" r:id="rId7"/>
    <p:sldLayoutId id="2147498002" r:id="rId8"/>
    <p:sldLayoutId id="2147498003" r:id="rId9"/>
    <p:sldLayoutId id="2147498004" r:id="rId10"/>
    <p:sldLayoutId id="214749800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25037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山花怒放阅读教学设计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山花怒放阅读教学设计背景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山花怒放阅读教学内容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山花怒放阅读教学过程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山花怒放阅读教学效果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山花怒放阅读教学改进建议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https://d.book118.com/458025037106006024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汉仪书宋二简</vt:lpstr>
      <vt:lpstr>MiSans Normal</vt:lpstr>
      <vt:lpstr>Wingdings</vt:lpstr>
      <vt:lpstr>Calibri Light</vt:lpstr>
      <vt:lpstr>Office Theme</vt:lpstr>
      <vt:lpstr>山花怒放阅读教学设计</vt:lpstr>
      <vt:lpstr>目录</vt:lpstr>
      <vt:lpstr>单击添加文档标题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2024-08-31T22:15:48.912</cp:lastPrinted>
  <dcterms:created xsi:type="dcterms:W3CDTF">2024-08-31T14:15:48Z</dcterms:created>
  <dcterms:modified xsi:type="dcterms:W3CDTF">2024-08-31T14:15:51Z</dcterms:modified>
</cp:coreProperties>
</file>