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D98E9A-4BE9-4EE2-9BD1-F2BB3F06A8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E1F978-A560-43D5-8035-380CA8526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2D3845-4B52-4971-AEC2-E93F3C8235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D58768-11AD-4278-A847-B9225A6F34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53F228-5FFC-40E7-A116-2319E57876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5A3AB8-1E44-4D3E-AF2F-30287D60E0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1ECF6D-A758-46CB-90C3-60E81425E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0C867B-45E6-4042-B488-72C2C53C29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2ADFD5-CEC3-4320-8C19-8A3001BC77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D953B7-1ACA-4933-AFC2-8B01E8E9C4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71F070-ACED-4B71-955F-3B2C7C5C02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02505100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物业管理理论与实务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物业管理的基本理论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物业管理的实务操作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物业管理的服务创新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物业管理的风险防范与应对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物业管理的未来发展趋势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物业管理是指业主通过选聘物业服务企业，由业主和物业服务企业按照物业服务合同约定，对房屋及配套的设施设备和相关场地进行维修、养护、管理，维护物业管理区域内的环境卫生和相关秩序的活动。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物业管理具有社会化、专业化、市场化、服务性、经营性等特点。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物业管理的定义与特点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起源阶段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物业管理起源于19世纪60年代的英国，当时由于工业革命的推动，城市化进程加快，大量农民涌入城市，造成房屋紧张，居住环境恶化。为了改善这种状况，一些开发商开始提供物业服务。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20世纪初，物业管理逐渐在美国、法国、德国等国家得到发展。这些国家纷纷成立物业管理协会，制定行业规范，推动物业管理行业的健康发展。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20世纪80年代以来，随着经济全球化的发展和信息技术的广泛应用，物业管理行业进入了成熟阶段。物业服务企业不断提高服务水平，拓展服务领域，形成了多种服务模式。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物业管理的发展历程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082" b="2808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523" b="1252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物业管理的法律法规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国家层面法律法规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《物业管理条例》、《物业服务收费管理办法》等。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地方层面法律法规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各地根据实际情况制定的物业管理条例或办法。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行业规范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中国物业管理协会等行业组织制定的行业规范，对物业服务企业的服务标准、行为规范等方面进行规定。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物业管理的基本理论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物业管理的前提是产权明晰，包括房屋所有权、土地使用权等。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产权明晰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业主权益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共有部分管理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583" r="13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业主享有对物业的占有、使用、收益和处分等权益，物业管理应保障业主权益。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对于共有部分的管理，需要遵循相关法律法规和业主共同决定。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产权理论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物业管理中，业主与物业服务企业形成委托代理关系，业主委托物业服务企业进行管理。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5125" b="1512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0125" r="1012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委托代理关系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物业服务企业应按照合同约定，履行好代理责任，为业主提供优质服务。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代理责任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物业服务企业应定期向业主披露物业管理情况，接受业主监督。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信息披露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委托代理理论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物业管理应制定并执行相应的服务标准，确保服务质量。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服务标准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通过对物业服务进行评价，可以了解服务质量的优劣，及时改进服务。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服务评价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物业管理应以顾客满意为导向，关注业主需求，提高服务质量。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顾客满意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服务质量理论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资源节约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物业管理应注重资源节约，合理利用水、电等资源，降低管理成本。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物业管理应积极参与环境保护，推广绿色、低碳的管理方式。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物业服务企业应履行社会责任，关注社区发展，为和谐社会建设贡献力量。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可持续发展理论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物业管理的实务操作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前期介入筹备工作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参与项目筹备会议，了解项目进展和计划，为后期管理做好准备。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参与项目可行性研究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从物业管理角度提供专业意见，确保项目在规划阶段就考虑到后期管理的需要。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协助制定设计方案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根据物业管理经验，对设计方案提出优化建议，提高项目的实用性和经济性。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前期介入与规划设计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承接查验工作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在项目交付前，对房屋及配套设施进行全面检查，确保符合合同约定的交付标准。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入住服务准备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为业主提供入住指南、装修须知等文件，协助业主办理入住手续。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钥匙管理与交接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建立完善的钥匙管理制度，确保房屋钥匙的安全、准确交接。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承接查验与入住服务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及时处理业主报修的房屋问题，保证房屋的正常使用。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房屋日常维修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458" r="1645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制定房屋及配套设施的定期养护计划，延长使用寿命，减少维修成本。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定期养护计划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建立详细的维修档案，记录房屋的维修历史，为未来的维修工作提供参考。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维修档案管理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房屋维修与养护管理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确保公共设施设备如电梯、空调、给排水等系统的正常运行，及时处理故障。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设备运行与维护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对公共设施设备进行定期检查和保养，确保其性能良好，减少故障率。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定期检查与保养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根据设备的使用情况和技术发展，制定设备更新和改造计划，提高设备的运行效率。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设备更新与改造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792" b="16792"/>
          <a:stretch>
            <a:fillRect/>
          </a:stretch>
        </p:blipFill>
        <p:spPr>
          <a:xfrm>
            <a:off x="7676035" y="2524949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公共设施设备管理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https://d.book118.com/458025051003006042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2024-09-20T22:51:29.764</cp:lastPrinted>
  <dcterms:created xsi:type="dcterms:W3CDTF">2024-09-20T14:51:29Z</dcterms:created>
  <dcterms:modified xsi:type="dcterms:W3CDTF">2024-09-20T14:51:31Z</dcterms:modified>
</cp:coreProperties>
</file>