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13786A-4522-4EF8-A9D0-430A240B7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7C8F2D-C7FC-473F-B77E-5271BC273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247814-C3AD-43C8-B03C-0DAD9014F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07E3FB-CBD6-4ED9-A054-368B0B695A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EBD9C6-6BC8-464F-831D-B80141CB80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B38115-8193-4223-AD8E-DB313F7A24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749075-9C1B-48D2-8E40-265FC18A15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3AA9A0-D27D-4FA0-962C-0121D96ED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150CF4-896C-4199-AB37-5B9C3D335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4CDB93-351B-41F4-B1F5-40F18C3CF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BC6673-23E2-4D85-A38F-86226A5FC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270250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网红经济行业运作规则制度培训</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2024-01-18</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网红经济产业链解析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网红经济运作规则详解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网红经济法律法规政策解读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网红经济风险防范与应对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网红经济行业前景展望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行业概述与发展趋势</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78702" y="302649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93766"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88823" y="155216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39873"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网红经济定义</a:t>
            </a:r>
          </a:p>
        </p:txBody>
      </p:sp>
      <p:sp>
        <p:nvSpPr>
          <p:cNvPr id="6" name="TextBox 6"/>
          <p:cNvSpPr txBox="1"/>
          <p:nvPr/>
        </p:nvSpPr>
        <p:spPr>
          <a:xfrm>
            <a:off x="1278702"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网红经济是指依托互联网特别是移动互联网传播及其社交平台推广，通过大量聚集社会关注度，形成庞大粉丝和定向营销市场，并围绕网红IP衍生出各种消费市场的新经济现象。</a:t>
            </a:r>
          </a:p>
        </p:txBody>
      </p:sp>
      <p:sp>
        <p:nvSpPr>
          <p:cNvPr id="7" name="Freeform 7"/>
          <p:cNvSpPr/>
          <p:nvPr/>
        </p:nvSpPr>
        <p:spPr>
          <a:xfrm>
            <a:off x="2061524" y="2017017"/>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21744" y="198471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09930" y="302649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24994"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20051" y="155216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971102"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粉丝经济</a:t>
            </a:r>
          </a:p>
        </p:txBody>
      </p:sp>
      <p:sp>
        <p:nvSpPr>
          <p:cNvPr id="13" name="TextBox 13"/>
          <p:cNvSpPr txBox="1"/>
          <p:nvPr/>
        </p:nvSpPr>
        <p:spPr>
          <a:xfrm>
            <a:off x="3809930"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网红通过社交媒体吸引大量粉丝关注，形成庞大的粉丝群体，并通过与粉丝的互动建立信任和忠诚度。</a:t>
            </a:r>
          </a:p>
        </p:txBody>
      </p:sp>
      <p:sp>
        <p:nvSpPr>
          <p:cNvPr id="14" name="Freeform 14"/>
          <p:cNvSpPr/>
          <p:nvPr/>
        </p:nvSpPr>
        <p:spPr>
          <a:xfrm>
            <a:off x="7344462"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332647" y="308497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247712"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342768" y="161064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493819"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内容营销</a:t>
            </a:r>
          </a:p>
        </p:txBody>
      </p:sp>
      <p:sp>
        <p:nvSpPr>
          <p:cNvPr id="19" name="TextBox 19"/>
          <p:cNvSpPr txBox="1"/>
          <p:nvPr/>
        </p:nvSpPr>
        <p:spPr>
          <a:xfrm>
            <a:off x="6332647"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网红通过创作高质量、有趣的内容吸引观众，提高品牌知名度和曝光度，进而促进产品销售。</a:t>
            </a:r>
          </a:p>
        </p:txBody>
      </p:sp>
      <p:sp>
        <p:nvSpPr>
          <p:cNvPr id="20" name="Freeform 20"/>
          <p:cNvSpPr/>
          <p:nvPr/>
        </p:nvSpPr>
        <p:spPr>
          <a:xfrm>
            <a:off x="9901484"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889670" y="308497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804734"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899790" y="161064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9050841"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跨平台发展</a:t>
            </a:r>
          </a:p>
        </p:txBody>
      </p:sp>
      <p:sp>
        <p:nvSpPr>
          <p:cNvPr id="25" name="TextBox 25"/>
          <p:cNvSpPr txBox="1"/>
          <p:nvPr/>
        </p:nvSpPr>
        <p:spPr>
          <a:xfrm>
            <a:off x="8889670"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网红不仅在社交媒体上活跃，还拓展到电商、直播、短视频等多个平台，实现多元化发展。</a:t>
            </a:r>
          </a:p>
        </p:txBody>
      </p:sp>
      <p:sp>
        <p:nvSpPr>
          <p:cNvPr id="26" name="Freeform 26"/>
          <p:cNvSpPr/>
          <p:nvPr/>
        </p:nvSpPr>
        <p:spPr>
          <a:xfrm>
            <a:off x="4558856" y="1983121"/>
            <a:ext cx="525777" cy="52577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7059302" y="2017017"/>
            <a:ext cx="570319" cy="45798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662744" y="2007269"/>
            <a:ext cx="477480" cy="477480"/>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网红经济定义及特点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网红经济起源于博客时代，一些意见领袖和时尚达人通过分享个人见解和时尚搭配吸引粉丝关注。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初创期</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随着微博、微信等社交媒体的兴起，网红经济进入快速发展阶段，大量网红涌现，涉及领域也更加广泛。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成熟期：近年来，随着抖音、快手等短视频平台的崛起，网红经济进入成熟阶段，产业链更加完善，商业模式也更加多元化。</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网红经济市场规模逐年增长，涉及领域也更加广泛，包括电商、广告、直播、短视频等。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市场规模不断扩大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网红数量激增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商业模式多元化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随着社交媒体的普及和自媒体的兴起，越来越多的人加入网红队伍，网红数量呈现爆发式增长。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网红经济的商业模式不断创新和拓展，包括广告代言、电商销售、线下活动、知识付费等。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未来趋势预测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行业融合加速：未来网红经济将与更多产业进行深度融合，如旅游、教育、医疗等，形成更加丰富的商业模式和产业链。</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内容创新升级：随着观众审美和需求的变化，网红需要不断创新内容形式和表达方式，提高内容质量和吸引力。</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国际化拓展加速：随着中国网红经济的成熟和国际化趋势的加强，未来将有更多中国网红走出国门，拓展海外市场。同时，国际网红也将进入中国市场，促进国内外网红的交流与合作。</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规范化与专业化发展：随着行业的不断成熟和监管政策的逐步完善，未来网红经济的发展将更加规范化和专业化。网红需要不断提高自身素质和专业技能水平，以适应行业发展的要求。同时，行业组织和社会各界也将加强对网红的培训和支持，推动网红经济的健康有序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网红经济产业链解析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根据目标受众和市场趋势，进行内容创意和策划，包括主题选择、形式设计、拍摄制作等。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内容创意与策划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选拔具有潜力和特色的网红，通过专业培训、形象包装等手段，提升网红的综合素质和影响力。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网红选角与培养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组织专业团队进行内容制作，包括文案撰写、视频拍摄、后期制作等，确保内容的高质量和传播效果。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内容制作与执行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内容生产环节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利用微博、抖音、快手等社交媒体平台，进行内容的发布和推广，吸引粉丝关注和互动。</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社交媒体平台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与电视台、广播电台、网络媒体等合作，进行内容的传播和推广，扩大影响力。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合作媒体与机构</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组织线下见面会、演唱会、发布会等活动，增强网红与粉丝的互动和黏性。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线下活动与演出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传播渠道环节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广告合作与代言</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电商直播与销售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粉丝经济与付费内容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其他商业合作与拓展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变现方式环节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与品牌商合作，进行广告拍摄和代言活动，获取广告费用和提成收入。</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提供付费订阅、虚拟礼物打赏、周边产品销售等粉丝经济服务，实现多元化变现。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通过直播带货、电商销售等方式，推广和销售商品，获取销售利润和提成收入。</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参与综艺节目录制、出演影视剧等商业合作，拓展收入来源和提升知名度。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网红经济运作规则详解</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平台规则与要求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平台入驻规则</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各大平台对入驻网红有一定的要求，包括粉丝数量、内容质量、活跃度等。需了解并满足各平台的入驻标准。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内容审核机制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平台会对发布的内容进行审核，涉及低俗、暴力、违法等内容将被禁止。需确保内容符合平台规定。</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数据统计与展示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平台提供数据统计功能，网红可查看自己的粉丝数量、阅读量、点赞量等。需关注并分析数据，优化内容。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https://d.book118.com/458027025024006030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2024-09-06T09:33:12.998</cp:lastPrinted>
  <dcterms:created xsi:type="dcterms:W3CDTF">2024-09-06T01:33:13Z</dcterms:created>
  <dcterms:modified xsi:type="dcterms:W3CDTF">2024-09-06T01:33:15Z</dcterms:modified>
</cp:coreProperties>
</file>