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EF876-E323-41AE-9D84-F10762486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1CF0F-FC7C-4E6D-B6B3-8CF7C97A7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58419-A660-40A7-951F-E98B484B8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4A90B-475C-42B0-A521-A9A15A38F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E7EA3B-F853-4AAE-B70F-98D0B6277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48CEAA-88E6-4396-BA2E-276EAB4A9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71D776-C7EF-4268-BB36-7E3720062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57C02-726C-4717-BA52-06EEB7DF8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763F6-11BD-4578-B80B-5DF1A909E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826D3-B2DD-429C-A12C-1D49F3B81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959DD-42A1-4AE4-9C5C-582E8D3A9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2706204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设备管理与工作流程的优化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工作流程分析与优化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信息化在设备管理中的应用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提高设备使用效率，降低设备故障率，优化工作流程，提升企业整体运营效率。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随着企业规模的不断扩大和设备的日益增多，传统的设备管理方式已无法满足现代企业的需求，亟需进行设备管理与工作流程的优化。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750" r="7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设备故障可能导致生产事故，因此设备管理对于保障生产安全至关重要。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通过有效的设备管理，可以延长设备使用寿命，减少维修和更换成本，从而降低企业运营成本。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良好的设备管理能够确保设备处于最佳状态，从而提高生产效率。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优化设备管理和工作流程有助于企业提升整体运营效率，从而在激烈的市场竞争中脱颖而出。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设备管理现状与挑战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建立设备档案，记录设备基本信息、维修记录等。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设备台账管理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监控设备运行状态，及时处理故障，确保设备正常运行。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制定设备维护计划，进行定期维护和保养，延长设备使用寿命。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现有设备管理体系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设备种类繁多，管理难度较大。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设备维修不及时，影响生产进度。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设备运行数据不透明，难以进行有效监控和预测。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提高设备管理效率，降低管理成本。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实现设备运行数据的实时监控和预测，提高决策准确性。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以上内容仅供参考，具体设备管理现状、挑战以及优化必要性可能因企业实际情况而有所不同。在制定优化方案时，建议结合企业实际情况进行深入分析和研究。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减少设备故障率，提高生产效率。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优化的必要性和紧迫性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工作流程分析与优化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当前设备管理流程涉及多个环节和部门，导致处理效率低下。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00" r="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流程繁琐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设备信息在各部门间传递不畅，导致资源浪费和决策失误。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设备维护、保养等操作缺乏统一标准，影响设备使用寿命和性能。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缺乏标准化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工作流程现状分析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引入ERP、CRM等信息系统，实现设备信息的实时共享和透明化。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流程重组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对现有流程进行重新设计，减少非增值环节，提高流程效率。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制定设备操作、维护等标准，提高工作效率和设备性能。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10" b="35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优化后的流程设计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合并相似环节，减少不必要的审批和操作，提高处理速度。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建立统一的信息平台，实现设备信息的实时更新和共享，提高决策效率。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标准化操作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推广设备操作、维护等标准，降低人为因素对设备性能的影响。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设备管理策略与措施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采购谈判与合同签订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与供应商进行谈判，争取优惠价格和良好的售后服务，签订采购合同。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制定设备采购计划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根据生产需求和预算，制定详细的设备采购计划，明确采购设备的种类、数量、规格和预算等。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市场调研与选型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进行充分的市场调研，了解不同品牌和型号设备的性能、价格、售后服务等，为选型提供依据。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设备采购与选型策略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https://d.book118.com/458027062046006037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2024-09-17T03:09:59.957</cp:lastPrinted>
  <dcterms:created xsi:type="dcterms:W3CDTF">2024-09-16T19:09:59Z</dcterms:created>
  <dcterms:modified xsi:type="dcterms:W3CDTF">2024-09-16T19:10:02Z</dcterms:modified>
</cp:coreProperties>
</file>