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5B0D8-80F6-4E8B-BC0E-635804AEA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7D717-E45E-47D3-A7EC-766FA4924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E34CA-C231-4AC6-8153-9BA02C93D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C432A-7C17-4AE2-8A17-E702C7EF9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7310D-FFDB-4330-AAA6-CB54CAEBE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EB622-65B0-49A5-9604-688B702CE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8A0D0B-C08B-48A7-AE62-AB1869A79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098D0-1FEB-4474-BE02-75B2E9438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62FF1-7392-496A-B7B6-5B0351276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E896E-98E8-48A2-A939-E81D68EA8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BF20D-9FE9-40CA-A651-AC78A5B29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30007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开展红色教育实践活动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红色教育实践活动的形式与内容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红色教育实践活动的实施与保障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红色教育实践活动的成效与影响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红色教育实践活动概述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红色教育实践活动是指通过组织参观革命历史遗址、纪念馆、博物馆等场所，以及参与相关主题活动，让参与者身临其境地感受革命历史，传承红色基因，弘扬革命精神的教育活动。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红色教育实践活动具有鲜明的主题、丰富的教育内容、灵活多样的形式和寓教于乐的特点，能够有效地激发参与者的爱国情感和集体主义精神，增强民族自豪感和历史使命感。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红色教育实践活动的目的是通过实地体验和参与，让参与者深入了解中国革命历史，传承红色基因，弘扬革命精神，培养爱国主义情感和集体主义精神，增强民族自豪感和历史使命感。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红色教育实践活动对于加强青少年思想道德建设、推进爱国主义教育和革命传统教育具有重要意义，有助于培养德智体美劳全面发展的社会主义建设者和接班人。同时，红色教育实践活动也有助于提高全社会的历史意识和文化素养，促进文化传承和社会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红色教育实践活动的目的与意义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：红色教育实践活动起源于中国革命时期，当时为了培养革命意识，组织了各种形式的红色教育活动。新中国成立后，红色教育实践活动得到了进一步的发展和完善，逐渐形成了以参观革命历史遗址、纪念馆、博物馆等为主要形式的实践活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发展：近年来，随着社会对青少年思想道德建设的重视程度不断提高，红色教育实践活动得到了更加广泛的推广和应用。各级政府、学校、企事业单位等纷纷组织各种形式的红色教育实践活动，通过实地体验、主题讲座、互动游戏等形式，让参与者更加深入地了解中国革命历史和文化，传承红色基因，弘扬革命精神。同时，随着科技的发展，红色教育实践活动也逐步引入了虚拟现实、增强现实等技术手段，让参与者能够更加身临其境地感受革命历史的场景和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红色教育实践活动的形式与内容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08" r="173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组织参观革命历史遗址、纪念馆等，通过实地感受革命历史，增强红色教育效果。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开展主题鲜明、形式多样的党日活动，如重温入党誓词、学习革命先烈事迹等。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主题党日活动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组织志愿者参与红色志愿服务活动，如义务讲解、帮扶老区群众等，传承红色精神。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通过红色主题的文艺演出，如红歌演唱、革命戏剧表演等，弘扬红色文化。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文艺演出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红色教育实践活动的主要形式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了解中国革命历程、重大事件和英雄人物事迹，增强民族自豪感和历史使命感。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学习革命历史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弘扬爱国主义、集体主义和革命英雄主义精神，培养艰苦奋斗、勇于奉献的品质。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传承红色精神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通过红色教育实践活动，提高党员的党性观念和组织纪律性。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加强党性修养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将红色教育与践行社会主义核心价值观相结合，引导人们树立正确的价值导向。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践行社会主义核心价值观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红色教育实践活动的主要内容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结合时代特点，创新红色教育实践活动的形式，如利用新媒体平台开展线上红色教育活动。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创新活动形式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将红色教育实践活动与国际文化交流相结合，向世界传播中国革命历史和红色文化，增强文化自信和国际影响力。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推动国际化交流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不断丰富红色教育实践活动的内容，将红色教育与传统文化、生态环保等相结合，提高活动的吸引力和影响力。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拓展活动内容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加强对红色教育实践活动的理论研究，深入挖掘红色资源的时代价值，为实践活动提供理论支持。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加强理论研究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红色教育实践活动的创新与发展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红色教育实践活动的实施与保障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https://d.book118.com/458030007035006047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2024-09-28T11:41:55.514</cp:lastPrinted>
  <dcterms:created xsi:type="dcterms:W3CDTF">2024-09-28T03:41:55Z</dcterms:created>
  <dcterms:modified xsi:type="dcterms:W3CDTF">2024-09-28T03:41:57Z</dcterms:modified>
</cp:coreProperties>
</file>