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737A6-8F36-4A8D-ABAD-8EE51BE69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F7A08-180B-48BB-A564-DC686DAE3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5CC26-E4BB-4C28-831F-0C84BA3A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2C2A5-7D18-458F-8687-88BFA0D2E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2A8256-C74A-47D5-9D3B-6870174A3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FF1CF7-C694-4FD2-AEB0-0A0A7AF9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7C5C2B-2300-45CA-B0DE-E74D4C9AE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D7BAE-FABD-4074-ADBC-F6107D06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B3E60-76C7-40E7-83E7-B4448ED07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19491-CB08-47D5-A1E9-1782515C3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CCA65-4F3E-4170-AF10-C7ECFDBE4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7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31052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电子产品设计实训总结报告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电子产品设计基础知识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掌握电子产品设计的基本流程和技能。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培养团队协作和沟通能力。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提升解决实际问题的能力。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掌握常用的电子设计软件和工具。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完成一个实际电子产品设计项目。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684" r="668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学习电子产品的基本原理和电路设计。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实训过程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学习电子产品设计的基本原理和电路知识。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分组完成一个实际电子产品设计项目，包括需求分析、方案设计、电路设计、原型制作和测试等阶段。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通过实验和案例分析，掌握电子设计软件和工具的使用。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对实训过程进行总结和反思，提出改进意见和建议。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电子产品设计基础知识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02" b="1010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电流、电压、电阻、电容、电感等基本概念。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欧姆定律、基尔霍夫定律等基本电路定律。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模拟电路和数字电路的基本原理。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电路分析方法：时域分析、频域分析等。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电路基础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元器件选择与使用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电阻、电容、电感等被动元件的选择与使用。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半导体器件（二极管、晶体管等）的特性与使用。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集成电路（IC）的选择与使用。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元器件的封装形式与焊接技术。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PCB材料与制作工艺。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电磁兼容性（EMC）设计原则。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元器件布局原则与布线技巧。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可靠性设计：热设计、防护设计等。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6031" b="2603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PCB设计基础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嵌入式系统设计基础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单片机、DSP、ARM等常用嵌入式处理器的基本原理与应用。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外围接口电路设计与驱动编写（I2C、SPI、UART等）。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嵌入式操作系统（RTOS、Linux等）的原理与使用。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嵌入式系统开发流程与调试方法。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实训项目实施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项目需求分析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在实训开始阶段，我们首先明确了项目的目标，即设计一款具有特定功能的电子产品。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收集需求信息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通过市场调研和用户访谈，我们收集了关于目标产品的需求信息，包括功能需求、性能要求和外观设计等方面的期望。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根据收集到的需求信息，我们进行了详细的需求分析，确定了产品的核心功能和性能指标。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方案评审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在方案构思完成后，我们进行了方案评审，对设计方案进行了评估和优化，确保方案的可行性和合理性。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方案构思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基于需求分析的结果，我们开始构思产品的设计方案，包括整体结构、电路设计和软件编程等方面的初步设想。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在确定最终设计方案后，我们制定了详细的实施计划，包括硬件电路设计、嵌入式软件编程、系统测试与优化等方面的具体安排。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设计方案制定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https://d.book118.com/458031052122006037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2024-09-17T18:31:13.213</cp:lastPrinted>
  <dcterms:created xsi:type="dcterms:W3CDTF">2024-09-17T10:31:13Z</dcterms:created>
  <dcterms:modified xsi:type="dcterms:W3CDTF">2024-09-17T10:31:15Z</dcterms:modified>
</cp:coreProperties>
</file>