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E9FBB-C845-46B7-A74B-E6CA62D11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7DBA3-4ECB-4848-B48E-F0D07A4BD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9C54D-E58F-4B58-95B8-1DE82203D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6F17C-46D0-4203-8A8C-815522D96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6357DE-32A7-43B6-B712-51029551C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E4D64-76F5-4687-A403-090E009A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8DD9F-0D0B-4814-B6B9-9D6B07252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8A38A-26B0-4264-A9DD-7449A6882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907E5-DE3C-41BD-B178-80BEF9891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431A1-CBCD-4C32-A200-CD377BF90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44C0F-F89F-4CB3-98B2-990903CF2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3107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营销理论应用分析报告总结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营销理论应用效果评估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62" r="330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02" r="315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营销是指通过创造和交换产品及价值，来满足个人和组织目标的计划和执行过程。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随着市场竞争的加剧，企业需要运用营销策略来满足客户需求，提升品牌形象和市场占有率，从而实现可持续发展。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从早期的产品导向、销售导向到现代的市场导向、社会导向，营销理论不断发展和完善。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包括传统营销、数字营销、关系营销、体验营销等，这些流派各有侧重，但都致力于实现营销目标。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营销理论的演变与流派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营销理论的流派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营销理论的演变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营销理论的核心概念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26" r="14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214" r="1621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将市场划分为具有相似需求和特点的细分市场，以便更好地满足不同客户群体的需求。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根据市场需求和竞争状况，确定产品或品牌在市场中的独特位置，以吸引目标客户。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指企业为了满足市场需求而制定的产品、价格、渠道、促销等方面的策略组合。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通过建立和维护与客户的关系，提高客户满意度和忠诚度，从而促进企业的长期发展。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营销组合策略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明确产品的目标市场和消费者群体，根据消费者需求和偏好进行产品设计和功能优化。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通过创新或特色打造产品的独特卖点，与竞争对手区分开来，提高消费者忠诚度和品牌形象。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根据产品的生产成本、市场需求和竞争状况制定价格，确保盈利和市场份额。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根据竞争对手的价格策略调整自身价格，以保持竞争优势或应对市场竞争。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通过自己的销售团队或在线平台直接与消费者建立联系，便于控制产品质量和客户关系。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借助经销商、代理商等中间商将产品销售给消费者，扩大市场覆盖面和减轻企业负担。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利用各种媒体平台进行广告投放，提高品牌知名度和产品曝光率。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通过打折、赠品、限时优惠等手段吸引消费者购买，促进销售增长和市场份额提升。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营销理论应用案例分析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https://d.book118.com/458031076117006036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2024-09-16T05:20:15.701</cp:lastPrinted>
  <dcterms:created xsi:type="dcterms:W3CDTF">2024-09-15T21:20:15Z</dcterms:created>
  <dcterms:modified xsi:type="dcterms:W3CDTF">2024-09-15T21:20:17Z</dcterms:modified>
</cp:coreProperties>
</file>