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65BB-ABAE-40DE-9D97-1E7FA0BC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E274A-0EE4-4EA0-81D2-61169ECC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7BE8-42C3-4714-8EE3-A28579DE5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4AD71-442A-49C2-8D60-06AFB6AE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3471F-C7EF-4CD1-BDC1-075F143B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97CF2-873F-4308-97D4-3E5F38A6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3CBD2-E2EA-431C-B5D3-66DFD4B0B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A206E-D2C9-47A9-A0B8-699F9FCF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70032-7CBE-4FD2-A629-43F09325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FC270-58EC-460F-A0E4-BDC0A57A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C73B3-C374-4F04-8CE2-32659B60F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3303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产品生命周期管理（PLM）概述</a:t>
            </a:r>
          </a:p>
          <a:p>
            <a:r>
              <a:t>PLM核心功能与组成部分</a:t>
            </a:r>
          </a:p>
          <a:p>
            <a:r>
              <a:t>PLM实施方法与策略</a:t>
            </a:r>
          </a:p>
          <a:p>
            <a:r>
              <a:t>PLM应用案例与效果分析</a:t>
            </a:r>
          </a:p>
          <a:p>
            <a:r>
              <a:t>PLM发展趋势与挑战</a:t>
            </a:r>
          </a:p>
          <a:p>
            <a: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是一种应用于在单一地点的企业内部、分散在多个地点的企业内部，以及在产品研发领域具有协作关系的企业之间的，支持产品全生命周期的信息的创建、管理、分发和应用的一系列应用解决方案，它能够集成与产品相关的人力资源、流程、应用系统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PLM从最初的产品数据管理（PDM）发展而来，经历了几个阶段的发展，包括CAD/CAM/CAE的集成、PDM的实施、PLM的提出和发展等。随着企业对于产品数据管理需求的不断提高，PLM逐渐成为了企业重要的信息化手段之一。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PLM定义与发展历程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提高产品研发效率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通过PLM系统，企业可以实现对产品研发过程中各种数据和信息的有效管理，提高数据的一致性和准确性，从而提高产品研发效率。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降低产品成本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PLM系统可以帮助企业优化产品设计，减少设计变更和返工，降低产品成本。同时，通过PLM系统对供应链的优化，企业可以实现采购成本的降低。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PLM系统可以实现对产品质量的全面管理和控制，包括设计质量、制造质量和使用质量等。通过PLM系统对质量数据的分析和处理，企业可以及时发现并解决质量问题，提高产品质量水平。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促进企业创新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PLM系统可以为企业提供全面的产品信息和技术支持，促进企业技术创新和产品创新。同时，通过PLM系统对市场需求的及时了解和分析，企业可以开发出更加符合市场需求的产品。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PLM在企业中作用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PLM市场现状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目前，全球PLM市场规模不断扩大，市场竞争日益激烈。各大PLM厂商纷纷推出新的技术和产品，以满足不断变化的市场需求。同时，随着云计算、大数据等新技术的发展和应用，PLM市场也呈现出新的发展趋势。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PLM市场趋势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来，PLM市场将继续保持快速增长态势。一方面，随着制造业的转型升级和智能制造的推进，企业对PLM系统的需求将不断增加；另一方面，随着新技术的发展和应用，PLM系统将更加智能化、个性化和协同化。同时，PLM厂商也将更加注重用户体验和服务质量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PLM市场现状及趋势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PLM核心功能与组成部分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集中管理产品全生命周期内的所有相关数据，包括设计、工艺、制造、测试等各环节的数据。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产品数据管理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确保产品数据的版本一致性，避免数据混乱和错误。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通过权限控制和加密等手段，确保产品数据的安全性和保密性。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数据管理功能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设计评审与决策支持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提供设计评审和决策支持工具，帮助团队做出更科学、合理的设计决策。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多学科协同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支持不同学科背景的设计人员在同一平台上进行协同设计，提高设计效率和质量。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设计流程管理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对设计流程进行规范化管理，确保设计过程的可控性和可追溯性。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协同设计功能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多物理场仿真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支持结构、流体、电磁等多物理场的仿真分析，为产品设计提供全面的性能评估。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优化算法库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提供丰富的优化算法库，支持对产品设计进行自动优化，提高产品性能。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仿真数据管理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对仿真数据进行有效管理，支持仿真结果的可视化展示和对比分析。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仿真与优化功能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工艺资源管理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对制造过程中涉及的工艺资源（如设备、工装、材料等）进行有效管理。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工艺仿真与验证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支持对制造工艺进行仿真和验证，确保工艺的可行性和经济性。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工艺路线规划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根据产品设计要求和生产条件，合理规划制造工艺路线。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制造工艺规划功能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PLM实施方法与策略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明确实施目标和范围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确定PLM系统的实施目标，例如提高产品设计效率、优化生产流程、降低产品成本等。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明确实施范围，包括涉及的部门、业务流程、数据类型等，以及需要集成或替换的现有系统。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对现有业务流程进行全面分析，识别存在的问题和改进机会，为PLM系统实施提供基础。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了解软件和服务商的价格和合同条款，确保符合预算和合规要求。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根据实施目标和范围，评估不同PLM软件的功能、性能、易用性、可扩展性等，选择最适合的软件。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考虑服务商的行业经验、实施能力、售后服务等因素，选择有经验和口碑的服务商。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选择合适软件和服务商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制定详细的实施计划，包括项目启动、需求分析、系统设计、开发、测试、上线等阶段。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制定时间表，明确每个阶段的开始和结束时间，以及关键里程碑的实现时间。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分配资源，包括人员、时间、预算等，确保项目的顺利进行。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https://d.book118.com/458033033011006033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2024-09-10T20:10:18.682</cp:lastPrinted>
  <dcterms:created xsi:type="dcterms:W3CDTF">2024-09-10T12:10:18Z</dcterms:created>
  <dcterms:modified xsi:type="dcterms:W3CDTF">2024-09-10T12:10:20Z</dcterms:modified>
</cp:coreProperties>
</file>