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BD1AAC-4229-4514-A3EE-EA32CAFB0A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50AB2E-6286-460F-8274-AEAE1A166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2B00AE-C2C9-46A4-9FAA-4D4605813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64515D-2558-44C7-B251-0C845E4A7D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6CA528-556F-4C67-A1D9-C333F84DC5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516C0E-8263-483F-A605-DFFFB71885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01D65C-EB53-46CF-BD3B-84C2459FEA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556DF2-B0AE-4694-866B-B07515C184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4E1EC2-F930-4C97-AF2E-ED1CC0B4EE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50ACEE-1FA0-422C-90A0-C6D1CF4265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D2544A-377D-49A8-B365-9AFF6D491D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35023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脑性瘫痪儿童认知功能障碍机制研究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脑损伤分布与认知功能相关性分析
 脑功能连接与认知功能障碍的关联
 神经递质失衡与认知功能障碍的机制
 脑网络异常与认知功能的异常关系
 脑白质纤维化改变和认知功能的关联
 认知功能障碍的发生发展与脑结构的关联
 脑皮层发育异常与认知功能障碍的机制
 认知康复对脑性瘫痪儿童认知功能障碍的影响</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脑损伤分布与认知功能相关性分析</a:t>
            </a:r>
          </a:p>
        </p:txBody>
      </p:sp>
      <p:sp>
        <p:nvSpPr>
          <p:cNvPr id="3" name="Subtitle 2"/>
          <p:cNvSpPr>
            <a:spLocks noGrp="1"/>
          </p:cNvSpPr>
          <p:nvPr>
            <p:ph type="subTitle" idx="1"/>
          </p:nvPr>
        </p:nvSpPr>
        <p:spPr/>
        <p:txBody>
          <a:bodyPr/>
          <a:lstStyle/>
          <a:p>
            <a:r>
              <a:t>脑性瘫痪儿童认知功能障碍机制研究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脑损伤分布与认知功能相关性分析</a:t>
            </a:r>
          </a:p>
        </p:txBody>
      </p:sp>
      <p:sp>
        <p:nvSpPr>
          <p:cNvPr id="3" name="Text Placeholder 2"/>
          <p:cNvSpPr>
            <a:spLocks noGrp="1"/>
          </p:cNvSpPr>
          <p:nvPr>
            <p:ph type="body" idx="1"/>
          </p:nvPr>
        </p:nvSpPr>
        <p:spPr/>
        <p:txBody>
          <a:bodyPr/>
          <a:lstStyle/>
          <a:p>
            <a:r>
              <a:t>脑损伤分布与认知功能相关性分析：</a:t>
            </a:r>
          </a:p>
        </p:txBody>
      </p:sp>
      <p:sp>
        <p:nvSpPr>
          <p:cNvPr id="4" name="Content Placeholder 3"/>
          <p:cNvSpPr>
            <a:spLocks noGrp="1"/>
          </p:cNvSpPr>
          <p:nvPr>
            <p:ph sz="half" idx="2"/>
          </p:nvPr>
        </p:nvSpPr>
        <p:spPr/>
        <p:txBody>
          <a:bodyPr/>
          <a:lstStyle/>
          <a:p>
            <a:r>
              <a:t>1. 脑损伤分布与认知功能障碍之间存在着密切的相关性，不同部位的脑损伤会导致不同的认知功能障碍。</a:t>
            </a:r>
          </a:p>
          <a:p>
            <a:r>
              <a:t>2. 运动功能障碍：运动功能障碍是脑性瘫痪儿童最常见的认知功能障碍之一，主要表现为肌张力障碍、肌肉无力、协调性差、平衡能力差等，常涉及大脑运动皮质、基底核、小脑等部位的损伤。</a:t>
            </a:r>
          </a:p>
          <a:p>
            <a:r>
              <a:t>3. 语言和言语功能障碍：语言和言语功能障碍是脑性瘫痪儿童的另一常见认知功能障碍，主要表现为语言理解困难、语言表达困难、言语不清等，常涉及大脑语言中枢、听觉中枢、运动中枢等部位的损伤。</a:t>
            </a:r>
          </a:p>
        </p:txBody>
      </p:sp>
      <p:sp>
        <p:nvSpPr>
          <p:cNvPr id="5" name="Text Placeholder 4"/>
          <p:cNvSpPr>
            <a:spLocks noGrp="1"/>
          </p:cNvSpPr>
          <p:nvPr>
            <p:ph type="body" idx="3"/>
          </p:nvPr>
        </p:nvSpPr>
        <p:spPr/>
        <p:txBody>
          <a:bodyPr/>
          <a:lstStyle/>
          <a:p>
            <a:r>
              <a:t>认知功能障碍的严重程度：</a:t>
            </a:r>
          </a:p>
        </p:txBody>
      </p:sp>
      <p:sp>
        <p:nvSpPr>
          <p:cNvPr id="6" name="Content Placeholder 5"/>
          <p:cNvSpPr>
            <a:spLocks noGrp="1"/>
          </p:cNvSpPr>
          <p:nvPr>
            <p:ph sz="half" idx="4"/>
          </p:nvPr>
        </p:nvSpPr>
        <p:spPr/>
        <p:txBody>
          <a:bodyPr/>
          <a:lstStyle/>
          <a:p>
            <a:r>
              <a:t>1. 脑损伤分布与认知功能障碍的严重程度也存在着相关性，脑损伤分布越广泛、受损部位越重要，认知功能障碍越严重。</a:t>
            </a:r>
          </a:p>
          <a:p>
            <a:r>
              <a:t>2. 损伤部位的范围、体积和位置都会导致不同严重程度的认知功能障碍。</a:t>
            </a:r>
          </a:p>
          <a:p>
            <a:r>
              <a:t>3. 在脑性瘫痪儿童中，大脑皮质的损伤往往会导致更严重的认知功能障碍，而皮质下结构的损伤则可能导致相对较轻的认知功能障碍。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脑损伤分布与认知功能相关性分析</a:t>
            </a:r>
          </a:p>
        </p:txBody>
      </p:sp>
      <p:sp>
        <p:nvSpPr>
          <p:cNvPr id="3" name="Text Placeholder 2"/>
          <p:cNvSpPr>
            <a:spLocks noGrp="1"/>
          </p:cNvSpPr>
          <p:nvPr>
            <p:ph type="body" idx="1"/>
          </p:nvPr>
        </p:nvSpPr>
        <p:spPr/>
        <p:txBody>
          <a:bodyPr/>
          <a:lstStyle/>
          <a:p>
            <a:r>
              <a:t>认知功能障碍的类型：</a:t>
            </a:r>
          </a:p>
        </p:txBody>
      </p:sp>
      <p:sp>
        <p:nvSpPr>
          <p:cNvPr id="4" name="Content Placeholder 3"/>
          <p:cNvSpPr>
            <a:spLocks noGrp="1"/>
          </p:cNvSpPr>
          <p:nvPr>
            <p:ph sz="half" idx="2"/>
          </p:nvPr>
        </p:nvSpPr>
        <p:spPr/>
        <p:txBody>
          <a:bodyPr/>
          <a:lstStyle/>
          <a:p>
            <a:r>
              <a:t>1. 脑损伤分布与认知功能障碍的类型也存在着相关性，不同部位的脑损伤会导致不同类型的认知功能障碍。</a:t>
            </a:r>
          </a:p>
          <a:p>
            <a:r>
              <a:t>2. 执行功能障碍：执行功能障碍是脑性瘫痪儿童最常见的认知功能障碍之一，主要表现为注意力不集中、冲动、抑制能力差、计划能力差、工作记忆差等，常涉及大脑额叶、前额叶皮层等部位的损伤。</a:t>
            </a:r>
          </a:p>
          <a:p>
            <a:r>
              <a:t>3. 记忆障碍：记忆障碍也是脑性瘫痪儿童的常见认知功能障碍之一，主要表现为短期记忆差、长期记忆差、工作记忆差等，常涉及大脑海马体、杏仁核、内嗅皮层等部位的损伤。</a:t>
            </a:r>
          </a:p>
        </p:txBody>
      </p:sp>
      <p:sp>
        <p:nvSpPr>
          <p:cNvPr id="5" name="Text Placeholder 4"/>
          <p:cNvSpPr>
            <a:spLocks noGrp="1"/>
          </p:cNvSpPr>
          <p:nvPr>
            <p:ph type="body" idx="3"/>
          </p:nvPr>
        </p:nvSpPr>
        <p:spPr/>
        <p:txBody>
          <a:bodyPr/>
          <a:lstStyle/>
          <a:p>
            <a:r>
              <a:t>认知功能障碍的发生机制：</a:t>
            </a:r>
          </a:p>
        </p:txBody>
      </p:sp>
      <p:sp>
        <p:nvSpPr>
          <p:cNvPr id="6" name="Content Placeholder 5"/>
          <p:cNvSpPr>
            <a:spLocks noGrp="1"/>
          </p:cNvSpPr>
          <p:nvPr>
            <p:ph sz="half" idx="4"/>
          </p:nvPr>
        </p:nvSpPr>
        <p:spPr/>
        <p:txBody>
          <a:bodyPr/>
          <a:lstStyle/>
          <a:p>
            <a:r>
              <a:t>1. 脑损伤分布与认知功能障碍的发生机制也存在着相关性，不同部位的脑损伤导致认知功能障碍的机制不同。</a:t>
            </a:r>
          </a:p>
          <a:p>
            <a:r>
              <a:t>2. 脑损伤分布可能会直接破坏参与认知功能的脑区或脑网络，从而导致认知功能障碍。</a:t>
            </a:r>
          </a:p>
          <a:p>
            <a:r>
              <a:t>3. 脑损伤分布也可能会导致认知功能障碍的继发性改变，例如，运动功能障碍可能会导致活动能力受限，从而减少与环境的互动，进而导致认知功能下降。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脑损伤分布与认知功能相关性分析</a:t>
            </a:r>
          </a:p>
        </p:txBody>
      </p:sp>
      <p:sp>
        <p:nvSpPr>
          <p:cNvPr id="3" name="Text Placeholder 2"/>
          <p:cNvSpPr>
            <a:spLocks noGrp="1"/>
          </p:cNvSpPr>
          <p:nvPr>
            <p:ph type="body" idx="1"/>
          </p:nvPr>
        </p:nvSpPr>
        <p:spPr/>
        <p:txBody>
          <a:bodyPr/>
          <a:lstStyle/>
          <a:p>
            <a:r>
              <a:t>认知功能障碍的干预措施：</a:t>
            </a:r>
          </a:p>
        </p:txBody>
      </p:sp>
      <p:sp>
        <p:nvSpPr>
          <p:cNvPr id="4" name="Content Placeholder 3"/>
          <p:cNvSpPr>
            <a:spLocks noGrp="1"/>
          </p:cNvSpPr>
          <p:nvPr>
            <p:ph sz="half" idx="2"/>
          </p:nvPr>
        </p:nvSpPr>
        <p:spPr/>
        <p:txBody>
          <a:bodyPr/>
          <a:lstStyle/>
          <a:p>
            <a:r>
              <a:t>1. 脑损伤分布与认知功能障碍干预措施的选择也有关系，不同部位的脑损伤需要不同的干预措施。</a:t>
            </a:r>
          </a:p>
          <a:p>
            <a:r>
              <a:t>2. 运动功能障碍的干预措施包括物理治疗、作业治疗、言语治疗、康复训练等。</a:t>
            </a:r>
          </a:p>
          <a:p>
            <a:r>
              <a:t>3. 语言和言语功能障碍的干预措施包括言语治疗、语言训练、听力训练等。</a:t>
            </a:r>
          </a:p>
        </p:txBody>
      </p:sp>
      <p:sp>
        <p:nvSpPr>
          <p:cNvPr id="5" name="Text Placeholder 4"/>
          <p:cNvSpPr>
            <a:spLocks noGrp="1"/>
          </p:cNvSpPr>
          <p:nvPr>
            <p:ph type="body" idx="3"/>
          </p:nvPr>
        </p:nvSpPr>
        <p:spPr/>
        <p:txBody>
          <a:bodyPr/>
          <a:lstStyle/>
          <a:p>
            <a:r>
              <a:t>认知功能障碍的预后：</a:t>
            </a:r>
          </a:p>
        </p:txBody>
      </p:sp>
      <p:sp>
        <p:nvSpPr>
          <p:cNvPr id="6" name="Content Placeholder 5"/>
          <p:cNvSpPr>
            <a:spLocks noGrp="1"/>
          </p:cNvSpPr>
          <p:nvPr>
            <p:ph sz="half" idx="4"/>
          </p:nvPr>
        </p:nvSpPr>
        <p:spPr/>
        <p:txBody>
          <a:bodyPr/>
          <a:lstStyle/>
          <a:p>
            <a:r>
              <a:t>1. 脑损伤分布与认知功能障碍的预后也存在着相关性，不同部位的脑损伤预后不同。</a:t>
            </a:r>
          </a:p>
          <a:p>
            <a:r>
              <a:t>2. 脑损伤分布越广泛、受损部位越重要，预后越差。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脑功能连接与认知功能障碍的关联</a:t>
            </a:r>
          </a:p>
        </p:txBody>
      </p:sp>
      <p:sp>
        <p:nvSpPr>
          <p:cNvPr id="3" name="Subtitle 2"/>
          <p:cNvSpPr>
            <a:spLocks noGrp="1"/>
          </p:cNvSpPr>
          <p:nvPr>
            <p:ph type="subTitle" idx="1"/>
          </p:nvPr>
        </p:nvSpPr>
        <p:spPr/>
        <p:txBody>
          <a:bodyPr/>
          <a:lstStyle/>
          <a:p>
            <a:r>
              <a:t>脑性瘫痪儿童认知功能障碍机制研究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脑功能连接与认知功能障碍的关联</a:t>
            </a:r>
          </a:p>
        </p:txBody>
      </p:sp>
      <p:sp>
        <p:nvSpPr>
          <p:cNvPr id="3" name="Text Placeholder 2"/>
          <p:cNvSpPr>
            <a:spLocks noGrp="1"/>
          </p:cNvSpPr>
          <p:nvPr>
            <p:ph type="body" idx="1"/>
          </p:nvPr>
        </p:nvSpPr>
        <p:spPr/>
        <p:txBody>
          <a:bodyPr/>
          <a:lstStyle/>
          <a:p>
            <a:r>
              <a:t>皮层功能连接与认知功能障碍</a:t>
            </a:r>
          </a:p>
        </p:txBody>
      </p:sp>
      <p:sp>
        <p:nvSpPr>
          <p:cNvPr id="4" name="Content Placeholder 3"/>
          <p:cNvSpPr>
            <a:spLocks noGrp="1"/>
          </p:cNvSpPr>
          <p:nvPr>
            <p:ph sz="half" idx="2"/>
          </p:nvPr>
        </p:nvSpPr>
        <p:spPr/>
        <p:txBody>
          <a:bodyPr/>
          <a:lstStyle/>
          <a:p>
            <a:r>
              <a:t>1. 皮层功能连接是指大脑皮层不同区域之间通过神经纤维束进行信息传递和功能整合的过程。在脑性瘫痪儿童中，皮层功能连接可能受到损伤，导致认知功能障碍。</a:t>
            </a:r>
          </a:p>
          <a:p>
            <a:r>
              <a:t>2. 研究表明，脑性瘫痪儿童的皮层功能连接存在异常，包括连接强度减弱、连接模式改变等。这些异常与认知功能障碍密切相关，例如智力低下、注意力缺陷多动障碍、学习障碍等。</a:t>
            </a:r>
          </a:p>
          <a:p>
            <a:r>
              <a:t>3. 皮层功能连接的异常可能与脑性瘫痪儿童的脑损伤有关。脑损伤可导致神经纤维束损伤、髓鞘丢失等，从而影响皮层功能连接的建立和维持。</a:t>
            </a:r>
          </a:p>
        </p:txBody>
      </p:sp>
      <p:sp>
        <p:nvSpPr>
          <p:cNvPr id="5" name="Text Placeholder 4"/>
          <p:cNvSpPr>
            <a:spLocks noGrp="1"/>
          </p:cNvSpPr>
          <p:nvPr>
            <p:ph type="body" idx="3"/>
          </p:nvPr>
        </p:nvSpPr>
        <p:spPr/>
        <p:txBody>
          <a:bodyPr/>
          <a:lstStyle/>
          <a:p>
            <a:r>
              <a:t>皮层神经元网络功能异常与认知功能障碍</a:t>
            </a:r>
          </a:p>
        </p:txBody>
      </p:sp>
      <p:sp>
        <p:nvSpPr>
          <p:cNvPr id="6" name="Content Placeholder 5"/>
          <p:cNvSpPr>
            <a:spLocks noGrp="1"/>
          </p:cNvSpPr>
          <p:nvPr>
            <p:ph sz="half" idx="4"/>
          </p:nvPr>
        </p:nvSpPr>
        <p:spPr/>
        <p:txBody>
          <a:bodyPr/>
          <a:lstStyle/>
          <a:p>
            <a:r>
              <a:t>1. 皮层神经元网络是指大脑皮层的神经元及其连接形成的复杂网络。在脑性瘫痪儿童中，皮层神经元网络功能可能受到损伤，导致认知功能障碍。</a:t>
            </a:r>
          </a:p>
          <a:p>
            <a:r>
              <a:t>2. 研究表明，脑性瘫痪儿童的皮层神经元网络存在异常，包括神经元活动失调、同步性下降等。这些异常与认知功能障碍密切相关，例如智力低下、注意力缺陷多动障碍、学习障碍等。</a:t>
            </a:r>
          </a:p>
          <a:p>
            <a:r>
              <a:t>3. 皮层神经元网络功能的异常可能与脑性瘫痪儿童的脑损伤有关。脑损伤可导致神经元损伤、凋亡等，从而影响皮层神经元网络的形成和功能。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脑功能连接与认知功能障碍的关联</a:t>
            </a:r>
          </a:p>
        </p:txBody>
      </p:sp>
      <p:sp>
        <p:nvSpPr>
          <p:cNvPr id="3" name="Text Placeholder 2"/>
          <p:cNvSpPr>
            <a:spLocks noGrp="1"/>
          </p:cNvSpPr>
          <p:nvPr>
            <p:ph type="body" idx="1"/>
          </p:nvPr>
        </p:nvSpPr>
        <p:spPr/>
        <p:txBody>
          <a:bodyPr/>
          <a:lstStyle/>
          <a:p>
            <a:r>
              <a:t>白质纤维束异常与认知功能障碍</a:t>
            </a:r>
          </a:p>
        </p:txBody>
      </p:sp>
      <p:sp>
        <p:nvSpPr>
          <p:cNvPr id="4" name="Content Placeholder 3"/>
          <p:cNvSpPr>
            <a:spLocks noGrp="1"/>
          </p:cNvSpPr>
          <p:nvPr>
            <p:ph sz="half" idx="2"/>
          </p:nvPr>
        </p:nvSpPr>
        <p:spPr/>
        <p:txBody>
          <a:bodyPr/>
          <a:lstStyle/>
          <a:p>
            <a:r>
              <a:t>1. 白质纤维束是指大脑中连接不同脑区的神经纤维束。在脑性瘫痪儿童中，白质纤维束可能受到损伤，导致认知功能障碍。</a:t>
            </a:r>
          </a:p>
          <a:p>
            <a:r>
              <a:t>2. 研究表明，脑性瘫痪儿童的白质纤维束存在异常，包括纤维数量减少、髓鞘丢失等。这些异常与认知功能障碍密切相关，例如智力低下、注意力缺陷多动障碍、学习障碍等。</a:t>
            </a:r>
          </a:p>
          <a:p>
            <a:r>
              <a:t>3. 白质纤维束的异常可能与脑性瘫痪儿童的脑损伤有关。脑损伤可导致白质纤维束损伤、髓鞘丢失等，从而影响白质纤维束的信息传递功能。</a:t>
            </a:r>
          </a:p>
        </p:txBody>
      </p:sp>
      <p:sp>
        <p:nvSpPr>
          <p:cNvPr id="5" name="Text Placeholder 4"/>
          <p:cNvSpPr>
            <a:spLocks noGrp="1"/>
          </p:cNvSpPr>
          <p:nvPr>
            <p:ph type="body" idx="3"/>
          </p:nvPr>
        </p:nvSpPr>
        <p:spPr/>
        <p:txBody>
          <a:bodyPr/>
          <a:lstStyle/>
          <a:p>
            <a:r>
              <a:t>海马功能异常与认知功能障碍</a:t>
            </a:r>
          </a:p>
        </p:txBody>
      </p:sp>
      <p:sp>
        <p:nvSpPr>
          <p:cNvPr id="6" name="Content Placeholder 5"/>
          <p:cNvSpPr>
            <a:spLocks noGrp="1"/>
          </p:cNvSpPr>
          <p:nvPr>
            <p:ph sz="half" idx="4"/>
          </p:nvPr>
        </p:nvSpPr>
        <p:spPr/>
        <p:txBody>
          <a:bodyPr/>
          <a:lstStyle/>
          <a:p>
            <a:r>
              <a:t>1. 海马是大脑中负责记忆和学习的重要结构。在脑性瘫痪儿童中，海马功能可能受到损伤，导致认知功能障碍。</a:t>
            </a:r>
          </a:p>
          <a:p>
            <a:r>
              <a:t>2. 研究表明，脑性瘫痪儿童的海马存在异常，包括海马体积减小、神经元减少等。这些异常与认知功能障碍密切相关，例如记忆力下降、学习困难等。</a:t>
            </a:r>
          </a:p>
          <a:p>
            <a:r>
              <a:t>3. 海马功能的异常可能与脑性瘫痪儿童的脑损伤有关。脑损伤可导致海马神经元损伤、凋亡等，从而影响海马的功能。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脑功能连接与认知功能障碍的关联</a:t>
            </a:r>
          </a:p>
        </p:txBody>
      </p:sp>
      <p:sp>
        <p:nvSpPr>
          <p:cNvPr id="3" name="Text Placeholder 2"/>
          <p:cNvSpPr>
            <a:spLocks noGrp="1"/>
          </p:cNvSpPr>
          <p:nvPr>
            <p:ph type="body" idx="1"/>
          </p:nvPr>
        </p:nvSpPr>
        <p:spPr/>
        <p:txBody>
          <a:bodyPr/>
          <a:lstStyle/>
          <a:p>
            <a:r>
              <a:t>前额叶功能异常与认知功能障碍</a:t>
            </a:r>
          </a:p>
        </p:txBody>
      </p:sp>
      <p:sp>
        <p:nvSpPr>
          <p:cNvPr id="4" name="Content Placeholder 3"/>
          <p:cNvSpPr>
            <a:spLocks noGrp="1"/>
          </p:cNvSpPr>
          <p:nvPr>
            <p:ph sz="half" idx="2"/>
          </p:nvPr>
        </p:nvSpPr>
        <p:spPr/>
        <p:txBody>
          <a:bodyPr/>
          <a:lstStyle/>
          <a:p>
            <a:r>
              <a:t>1. 前额叶是大脑中负责执行功能、计划、注意力等的重要结构。在脑性瘫痪儿童中，前额叶功能可能受到损伤，导致认知功能障碍。</a:t>
            </a:r>
          </a:p>
          <a:p>
            <a:r>
              <a:t>2. 研究表明，脑性瘫痪儿童的前额叶存在异常，包括前额叶体积减小、神经元减少等。这些异常与认知功能障碍密切相关，例如注意力缺陷多动障碍、学习障碍等。</a:t>
            </a:r>
          </a:p>
          <a:p>
            <a:r>
              <a:t>3. 前额叶功能的异常可能与脑性瘫痪儿童的脑损伤有关。脑损伤可导致前额叶神经元损伤、凋亡等，从而影响前额叶的功能。</a:t>
            </a:r>
          </a:p>
        </p:txBody>
      </p:sp>
      <p:sp>
        <p:nvSpPr>
          <p:cNvPr id="5" name="Text Placeholder 4"/>
          <p:cNvSpPr>
            <a:spLocks noGrp="1"/>
          </p:cNvSpPr>
          <p:nvPr>
            <p:ph type="body" idx="3"/>
          </p:nvPr>
        </p:nvSpPr>
        <p:spPr/>
        <p:txBody>
          <a:bodyPr/>
          <a:lstStyle/>
          <a:p>
            <a:r>
              <a:t>认知康复训练与认知功能改善</a:t>
            </a:r>
          </a:p>
        </p:txBody>
      </p:sp>
      <p:sp>
        <p:nvSpPr>
          <p:cNvPr id="6" name="Content Placeholder 5"/>
          <p:cNvSpPr>
            <a:spLocks noGrp="1"/>
          </p:cNvSpPr>
          <p:nvPr>
            <p:ph sz="half" idx="4"/>
          </p:nvPr>
        </p:nvSpPr>
        <p:spPr/>
        <p:txBody>
          <a:bodyPr/>
          <a:lstStyle/>
          <a:p>
            <a:r>
              <a:t>1. 认知康复训练是指针对脑性瘫痪儿童的认知功能障碍进行的专门训练。认知康复训练可以改善脑性瘫痪儿童的认知功能，提高他们的学习能力和生活质量。</a:t>
            </a:r>
          </a:p>
          <a:p>
            <a:r>
              <a:t>2. 认知康复训练的内容和方法多种多样，包括注意力训练、记忆力训练、执行功能训练等。认知康复训练需要根据脑性瘫痪儿童的具体情况制定个性化的训练方案。</a:t>
            </a:r>
          </a:p>
          <a:p>
            <a:r>
              <a:t>3. 认知康复训练需要长期坚持，才能取得良好的效果。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神经递质失衡与认知功能障碍的机制</a:t>
            </a:r>
          </a:p>
        </p:txBody>
      </p:sp>
      <p:sp>
        <p:nvSpPr>
          <p:cNvPr id="3" name="Subtitle 2"/>
          <p:cNvSpPr>
            <a:spLocks noGrp="1"/>
          </p:cNvSpPr>
          <p:nvPr>
            <p:ph type="subTitle" idx="1"/>
          </p:nvPr>
        </p:nvSpPr>
        <p:spPr/>
        <p:txBody>
          <a:bodyPr/>
          <a:lstStyle/>
          <a:p>
            <a:r>
              <a:t>脑性瘫痪儿童认知功能障碍机制研究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神经递质失衡与认知功能障碍的机制</a:t>
            </a:r>
          </a:p>
        </p:txBody>
      </p:sp>
      <p:sp>
        <p:nvSpPr>
          <p:cNvPr id="3" name="Text Placeholder 2"/>
          <p:cNvSpPr>
            <a:spLocks noGrp="1"/>
          </p:cNvSpPr>
          <p:nvPr>
            <p:ph type="body" idx="1"/>
          </p:nvPr>
        </p:nvSpPr>
        <p:spPr/>
        <p:txBody>
          <a:bodyPr/>
          <a:lstStyle/>
          <a:p>
            <a:r>
              <a:t>神经递质失衡与认知功能障碍的机制</a:t>
            </a:r>
          </a:p>
        </p:txBody>
      </p:sp>
      <p:sp>
        <p:nvSpPr>
          <p:cNvPr id="4" name="Content Placeholder 3"/>
          <p:cNvSpPr>
            <a:spLocks noGrp="1"/>
          </p:cNvSpPr>
          <p:nvPr>
            <p:ph sz="half" idx="2"/>
          </p:nvPr>
        </p:nvSpPr>
        <p:spPr/>
        <p:txBody>
          <a:bodyPr/>
          <a:lstStyle/>
          <a:p>
            <a:r>
              <a:t>1. 神经递质是神经元之间信息传递的化学物质，它们在认知功能中起着至关重要的作用。</a:t>
            </a:r>
          </a:p>
          <a:p>
            <a:r>
              <a:t>2. 脑性瘫痪儿童的神经递质水平经常失衡，这可能是由于脑损伤、炎症或其他因素造成的。</a:t>
            </a:r>
          </a:p>
          <a:p>
            <a:r>
              <a:t>3. 神经递质失衡可以导致多种认知功能障碍，包括注意力缺陷、记忆力下降和执行功能障碍。</a:t>
            </a:r>
          </a:p>
        </p:txBody>
      </p:sp>
      <p:sp>
        <p:nvSpPr>
          <p:cNvPr id="5" name="Text Placeholder 4"/>
          <p:cNvSpPr>
            <a:spLocks noGrp="1"/>
          </p:cNvSpPr>
          <p:nvPr>
            <p:ph type="body" idx="3"/>
          </p:nvPr>
        </p:nvSpPr>
        <p:spPr/>
        <p:txBody>
          <a:bodyPr/>
          <a:lstStyle/>
          <a:p>
            <a:r>
              <a:t>多巴胺失衡与认知功能障碍</a:t>
            </a:r>
          </a:p>
        </p:txBody>
      </p:sp>
      <p:sp>
        <p:nvSpPr>
          <p:cNvPr id="6" name="Content Placeholder 5"/>
          <p:cNvSpPr>
            <a:spLocks noGrp="1"/>
          </p:cNvSpPr>
          <p:nvPr>
            <p:ph sz="half" idx="4"/>
          </p:nvPr>
        </p:nvSpPr>
        <p:spPr/>
        <p:txBody>
          <a:bodyPr/>
          <a:lstStyle/>
          <a:p>
            <a:r>
              <a:t>1. 多巴胺是一种与注意力、奖励和动机有关的神经递质。</a:t>
            </a:r>
          </a:p>
          <a:p>
            <a:r>
              <a:t>2. 脑性瘫痪儿童的多巴胺水平通常较低，这可能是由于脑损伤或其他因素造成的。</a:t>
            </a:r>
          </a:p>
          <a:p>
            <a:r>
              <a:t>3. 多巴胺失衡可以导致注意力缺陷、执行功能障碍和动机下降。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神经递质失衡与认知功能障碍的机制</a:t>
            </a:r>
          </a:p>
        </p:txBody>
      </p:sp>
      <p:sp>
        <p:nvSpPr>
          <p:cNvPr id="3" name="Content Placeholder 2"/>
          <p:cNvSpPr>
            <a:spLocks noGrp="1"/>
          </p:cNvSpPr>
          <p:nvPr>
            <p:ph sz="half" idx="2"/>
          </p:nvPr>
        </p:nvSpPr>
        <p:spPr/>
        <p:txBody>
          <a:bodyPr/>
          <a:lstStyle/>
          <a:p>
            <a:r>
              <a:t>1. 去甲肾上腺素是一种与警觉性、注意力和情绪有关的神经递质。</a:t>
            </a:r>
          </a:p>
          <a:p>
            <a:r>
              <a:t>2. 脑性瘫痪儿童的去甲肾上腺素水平通常较低，这可能是由于脑损伤或其他因素造成的。</a:t>
            </a:r>
          </a:p>
          <a:p>
            <a:r>
              <a:t>3. 去甲肾上腺素失衡可以导致注意力缺陷、警觉性下降和情绪障碍。</a:t>
            </a:r>
          </a:p>
        </p:txBody>
      </p:sp>
      <p:sp>
        <p:nvSpPr>
          <p:cNvPr id="4" name="Text Placeholder 3"/>
          <p:cNvSpPr>
            <a:spLocks noGrp="1"/>
          </p:cNvSpPr>
          <p:nvPr>
            <p:ph type="body" idx="3"/>
          </p:nvPr>
        </p:nvSpPr>
        <p:spPr/>
        <p:txBody>
          <a:bodyPr/>
          <a:lstStyle/>
          <a:p>
            <a:r>
              <a:t>血清素失衡与认知功能障碍</a:t>
            </a:r>
          </a:p>
        </p:txBody>
      </p:sp>
      <p:sp>
        <p:nvSpPr>
          <p:cNvPr id="5" name="Content Placeholder 4"/>
          <p:cNvSpPr>
            <a:spLocks noGrp="1"/>
          </p:cNvSpPr>
          <p:nvPr>
            <p:ph sz="half" idx="4"/>
          </p:nvPr>
        </p:nvSpPr>
        <p:spPr/>
        <p:txBody>
          <a:bodyPr/>
          <a:lstStyle/>
          <a:p>
            <a:r>
              <a:t>1. 血清素是一种与情绪、睡眠和食欲有关的神经递质。</a:t>
            </a:r>
          </a:p>
          <a:p>
            <a:r>
              <a:t>2. 脑性瘫痪儿童的血清素水平通常较低，这可能是由于脑损伤或其他因素造成的。</a:t>
            </a:r>
          </a:p>
          <a:p>
            <a:r>
              <a:t>3. 血清素失衡可以导致抑郁、焦虑、睡眠障碍和食欲异常。</a:t>
            </a:r>
          </a:p>
        </p:txBody>
      </p:sp>
      <p:sp>
        <p:nvSpPr>
          <p:cNvPr id="6" name="Text Placeholder 5"/>
          <p:cNvSpPr>
            <a:spLocks noGrp="1"/>
          </p:cNvSpPr>
          <p:nvPr>
            <p:ph type="body" idx="1"/>
          </p:nvPr>
        </p:nvSpPr>
        <p:spPr/>
        <p:txBody>
          <a:bodyPr/>
          <a:lstStyle/>
          <a:p>
            <a:r>
              <a:t>去甲肾上腺素失衡与认知功能障碍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神经递质失衡与认知功能障碍的机制</a:t>
            </a:r>
          </a:p>
        </p:txBody>
      </p:sp>
      <p:sp>
        <p:nvSpPr>
          <p:cNvPr id="3" name="Text Placeholder 2"/>
          <p:cNvSpPr>
            <a:spLocks noGrp="1"/>
          </p:cNvSpPr>
          <p:nvPr>
            <p:ph type="body" idx="1"/>
          </p:nvPr>
        </p:nvSpPr>
        <p:spPr/>
        <p:txBody>
          <a:bodyPr/>
          <a:lstStyle/>
          <a:p>
            <a:r>
              <a:t>乙酰胆碱失衡与认知功能障碍</a:t>
            </a:r>
          </a:p>
        </p:txBody>
      </p:sp>
      <p:sp>
        <p:nvSpPr>
          <p:cNvPr id="4" name="Content Placeholder 3"/>
          <p:cNvSpPr>
            <a:spLocks noGrp="1"/>
          </p:cNvSpPr>
          <p:nvPr>
            <p:ph sz="half" idx="2"/>
          </p:nvPr>
        </p:nvSpPr>
        <p:spPr/>
        <p:txBody>
          <a:bodyPr/>
          <a:lstStyle/>
          <a:p>
            <a:r>
              <a:t>1. 乙酰胆碱是一种与记忆、学习和注意力有关的神经递质。</a:t>
            </a:r>
          </a:p>
          <a:p>
            <a:r>
              <a:t>2. 脑性瘫痪儿童的乙酰胆碱水平通常较低，这可能是由于脑损伤或其他因素造成的。</a:t>
            </a:r>
          </a:p>
          <a:p>
            <a:r>
              <a:t>3. 乙酰胆碱失衡可以导致记忆力下降、学习困难和注意力缺陷。</a:t>
            </a:r>
          </a:p>
        </p:txBody>
      </p:sp>
      <p:sp>
        <p:nvSpPr>
          <p:cNvPr id="5" name="Text Placeholder 4"/>
          <p:cNvSpPr>
            <a:spLocks noGrp="1"/>
          </p:cNvSpPr>
          <p:nvPr>
            <p:ph type="body" idx="3"/>
          </p:nvPr>
        </p:nvSpPr>
        <p:spPr/>
        <p:txBody>
          <a:bodyPr/>
          <a:lstStyle/>
          <a:p>
            <a:r>
              <a:t>谷氨酸失衡与认知功能障碍</a:t>
            </a:r>
          </a:p>
        </p:txBody>
      </p:sp>
      <p:sp>
        <p:nvSpPr>
          <p:cNvPr id="6" name="Content Placeholder 5"/>
          <p:cNvSpPr>
            <a:spLocks noGrp="1"/>
          </p:cNvSpPr>
          <p:nvPr>
            <p:ph sz="half" idx="4"/>
          </p:nvPr>
        </p:nvSpPr>
        <p:spPr/>
        <p:txBody>
          <a:bodyPr/>
          <a:lstStyle/>
          <a:p>
            <a:r>
              <a:t>1. 谷氨酸是一种与兴奋性神经传递有关的神经递质。</a:t>
            </a:r>
          </a:p>
          <a:p>
            <a:r>
              <a:t>2. 脑性瘫痪儿童的谷氨酸水平通常较高，这可能是由于脑损伤或其他因素造成的。</a:t>
            </a:r>
          </a:p>
          <a:p>
            <a:r>
              <a:t>3. 谷氨酸失衡可以导致癫痫、认知功能障碍和神经毒性。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脑网络异常与认知功能的异常关系</a:t>
            </a:r>
          </a:p>
        </p:txBody>
      </p:sp>
      <p:sp>
        <p:nvSpPr>
          <p:cNvPr id="3" name="Subtitle 2"/>
          <p:cNvSpPr>
            <a:spLocks noGrp="1"/>
          </p:cNvSpPr>
          <p:nvPr>
            <p:ph type="subTitle" idx="1"/>
          </p:nvPr>
        </p:nvSpPr>
        <p:spPr/>
        <p:txBody>
          <a:bodyPr/>
          <a:lstStyle/>
          <a:p>
            <a:r>
              <a:t>脑性瘫痪儿童认知功能障碍机制研究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脑网络异常与认知功能的异常关系</a:t>
            </a:r>
          </a:p>
        </p:txBody>
      </p:sp>
      <p:sp>
        <p:nvSpPr>
          <p:cNvPr id="3" name="Text Placeholder 2"/>
          <p:cNvSpPr>
            <a:spLocks noGrp="1"/>
          </p:cNvSpPr>
          <p:nvPr>
            <p:ph type="body" idx="1"/>
          </p:nvPr>
        </p:nvSpPr>
        <p:spPr/>
        <p:txBody>
          <a:bodyPr/>
          <a:lstStyle/>
          <a:p>
            <a:r>
              <a:t>脑网络异常与认知功能的异常关系</a:t>
            </a:r>
          </a:p>
        </p:txBody>
      </p:sp>
      <p:sp>
        <p:nvSpPr>
          <p:cNvPr id="4" name="Content Placeholder 3"/>
          <p:cNvSpPr>
            <a:spLocks noGrp="1"/>
          </p:cNvSpPr>
          <p:nvPr>
            <p:ph sz="half" idx="2"/>
          </p:nvPr>
        </p:nvSpPr>
        <p:spPr/>
        <p:txBody>
          <a:bodyPr/>
          <a:lstStyle/>
          <a:p>
            <a:r>
              <a:t>1. 大脑网络异常与认知功能障碍之间的关系日益受到关注。脑网络异常可能导致认知功能障碍，而认知功能障碍也可能反过来导致脑网络异常。</a:t>
            </a:r>
          </a:p>
          <a:p>
            <a:r>
              <a:t>2. 脑网络异常与认知功能障碍之间的关系是双向的，即脑网络异常可能导致认知功能障碍，而认知功能障碍也可能反过来导致脑网络异常。</a:t>
            </a:r>
          </a:p>
          <a:p>
            <a:r>
              <a:t>3. 脑网络异常与认知功能障碍之间的关系是复杂的，需要考虑多种因素，如脑损伤的类型、程度、部位、发病年龄等。</a:t>
            </a:r>
          </a:p>
        </p:txBody>
      </p:sp>
      <p:sp>
        <p:nvSpPr>
          <p:cNvPr id="5" name="Text Placeholder 4"/>
          <p:cNvSpPr>
            <a:spLocks noGrp="1"/>
          </p:cNvSpPr>
          <p:nvPr>
            <p:ph type="body" idx="3"/>
          </p:nvPr>
        </p:nvSpPr>
        <p:spPr/>
        <p:txBody>
          <a:bodyPr/>
          <a:lstStyle/>
          <a:p>
            <a:r>
              <a:t>脑网络异常的类型与认知功能障碍的类型</a:t>
            </a:r>
          </a:p>
        </p:txBody>
      </p:sp>
      <p:sp>
        <p:nvSpPr>
          <p:cNvPr id="6" name="Content Placeholder 5"/>
          <p:cNvSpPr>
            <a:spLocks noGrp="1"/>
          </p:cNvSpPr>
          <p:nvPr>
            <p:ph sz="half" idx="4"/>
          </p:nvPr>
        </p:nvSpPr>
        <p:spPr/>
        <p:txBody>
          <a:bodyPr/>
          <a:lstStyle/>
          <a:p>
            <a:r>
              <a:t>1. 脑网络异常的类型与认知功能障碍的类型之间存在一定的相关性。</a:t>
            </a:r>
          </a:p>
          <a:p>
            <a:r>
              <a:t>2. 不同类型的脑网络异常可能导致不同的类型的认知功能障碍。</a:t>
            </a:r>
          </a:p>
          <a:p>
            <a:r>
              <a:t>3. 脑网络异常的类型和认知功能障碍的类型之间存在一定的重叠性，即同一种类型的脑网络异常可能导致多种类型的认知功能障碍，而同一种类型的认知功能障碍也可能由多种类型的脑网络异常引起。</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https://d.book118.com/458035023113006047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脑损伤分布与认知功能相关性分析</vt:lpstr>
      <vt:lpstr> 脑损伤分布与认知功能相关性分析</vt:lpstr>
      <vt:lpstr> 脑损伤分布与认知功能相关性分析</vt:lpstr>
      <vt:lpstr> 脑损伤分布与认知功能相关性分析</vt:lpstr>
      <vt:lpstr> 脑功能连接与认知功能障碍的关联</vt:lpstr>
      <vt:lpstr> 脑功能连接与认知功能障碍的关联</vt:lpstr>
      <vt:lpstr> 脑功能连接与认知功能障碍的关联</vt:lpstr>
      <vt:lpstr> 脑功能连接与认知功能障碍的关联</vt:lpstr>
      <vt:lpstr> 神经递质失衡与认知功能障碍的机制</vt:lpstr>
      <vt:lpstr> 神经递质失衡与认知功能障碍的机制</vt:lpstr>
      <vt:lpstr> 神经递质失衡与认知功能障碍的机制</vt:lpstr>
      <vt:lpstr> 神经递质失衡与认知功能障碍的机制</vt:lpstr>
      <vt:lpstr> 脑网络异常与认知功能的异常关系</vt:lpstr>
      <vt:lpstr> 脑网络异常与认知功能的异常关系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2024-09-29T01:57:52.872</cp:lastPrinted>
  <dcterms:created xsi:type="dcterms:W3CDTF">2024-09-28T17:57:52Z</dcterms:created>
  <dcterms:modified xsi:type="dcterms:W3CDTF">2024-09-28T17:57:54Z</dcterms:modified>
</cp:coreProperties>
</file>