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772CF-6B19-4BB6-B826-77B0D5E54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3DBC95-A222-4BE7-903F-ABA67407B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F00F05-8C17-4E6F-A224-8CD24A610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4694D2-15B2-4B8B-B90A-D6C56518A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7EA254-2A56-4A02-B053-07B6876D9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1E6207-76F6-4F2C-BDD7-8AB6F1789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B7F0FB-09B3-452B-A715-D831BF75B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964937-773A-49DE-A9FA-A92EF5451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2D9041-D94B-426C-86E4-0D2005244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0EAF03-D259-48CA-B64A-639905CEA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D40C9E-4F26-4D1E-9EC4-D82B7DF092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4005204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小学语文课标心得体会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小学语文课标解读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教学实践中的体会与收获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小学语文课标实施中的困惑与挑战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对小学语文课标的反思与展望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小学语文课标的重要性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小学语文课标是语文教育的基础和指导性文件，它规定了小学语文教育的目标、内容、方法和评价等方面的要求，对小学语文教育具有重要的指导意义。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当前小学语文教育的现状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当前，小学语文教育在教学内容、教学方法、评价方式等方面都取得了一定的进步，但也存在一些问题，如教学内容单一、教学方法陈旧、评价方式不够科学等。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提高小学语文教育质量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通过深入学习和理解小学语文课标，可以更好地指导教学实践，提高小学语文教育的质量，促进小学生的全面发展。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小学语文课标不仅对教师的教学提出了要求，也为教师的专业发展提供了方向。通过学习课标，教师可以不断更新自己的教育观念和教学方法，提高自己的专业素养。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推动语文教育改革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小学语文课标是语文教育改革的重要组成部分。深入学习和理解课标，可以推动语文教育改革的深入进行，促进语文教育的创新发展。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小学语文课标解读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总体要求与目标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全面提高学生的语文素养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通过语文课程的学习，使学生具备基本的语文素养，包括阅读、写作、口语交际等方面的能力。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正确把握语文教育的特点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语文教育应注重人文性和工具性的统一，既要培养学生的语言文字运用能力，又要注重对学生人文精神的培养。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积极倡导自主、合作、探究的学习方式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鼓励学生通过自主学习、合作学习、探究学习等方式，提高学习效率和自主学习能力。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努力建设开放而有活力的语文课程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语文课程应关注现实生活，注重与其他课程的整合，构建开放而有活力的课程体系。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要求学生掌握一定数量的常用汉字，并具备基本的书写能力。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识字与写字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通过阅读不同类型的文本，培养学生的阅读理解能力、分析能力和鉴赏能力。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要求学生能够运用所学知识进行写作，表达自己的思想和情感。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写作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通过口语交际活动，培养学生的倾听、表达和应对能力。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口语交际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教学内容与要求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5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通过创设生动的情境，激发学生的学习兴趣和积极性。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18965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情境教学法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鼓励学生通过小组合作学习，相互促进和提高。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1318965" y="2716014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合作学习法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以任务为导向，引导学生在完成任务的过程中学习和掌握知识。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016240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任务驱动法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利用多媒体技术辅助教学，提高教学效果和效率。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016240" y="2727831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多媒体辅助教学法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教学方法与手段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教学实践中的体会与收获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情境教学法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通过创设生动有趣的情境，引导学生积极参与课堂活动，提高学生的学习兴趣和主动性。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合作学习法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组织学生进行小组合作，共同完成任务或解决问题，培养学生的团队协作能力和沟通能力。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探究式学习法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引导学生自主发现问题、提出问题并寻求解决方案，培养学生的创新思维和问题解决能力。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课堂教学方法改进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通过推荐适合学生年龄段的读物，激发学生的阅读兴趣，提高学生的阅读积极性。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阅读兴趣培养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教授学生有效的阅读方法，如略读、扫读、精读等，提高学生的阅读速度和阅读理解能力。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阅读方法指导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鼓励学生养成定期阅读的习惯，增加阅读量，拓宽视野，提高文化素养。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阅读习惯培养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学生阅读能力提升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https://d.book118.com/458040052044006036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2024-09-15T13:37:01.647</cp:lastPrinted>
  <dcterms:created xsi:type="dcterms:W3CDTF">2024-09-15T05:37:01Z</dcterms:created>
  <dcterms:modified xsi:type="dcterms:W3CDTF">2024-09-15T05:37:03Z</dcterms:modified>
</cp:coreProperties>
</file>