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8FA9844-AAEC-4586-A02C-38D63A21AE7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F7FDA-6C71-43C6-9CC8-17905F15B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70E99-BEDD-47BF-A691-4DED2C380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16139-AC49-4F0A-9748-9FFCC21CE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433279-73B7-481E-8C31-8FFB88C01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CD6260-F9D2-491F-A1C4-A28BABBEE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0CD57D-E6CC-4DA5-B786-130D162D3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BCA330-8E55-40F2-9E4E-A643A5A0B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3B4633-813F-4C0E-8509-D75B58FEB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1B276E-E17F-48CC-BFB4-8D1AF52CE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71475-E8D2-46A3-AF63-7F52FBAED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C2A42-78A5-4CC4-9E35-D7685F948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FBD3685-64C8-4F9E-9918-B9BDEB3E396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7490416-1587-4229-B7DA-00C1ADCDD0E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40056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心理疏导师培训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心理疏导师培训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心理疏导师培训课程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心理疏导师培训机构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心理疏导师的职业发展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心理疏导师的自我调适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心理疏导师培训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心理疏导师培训的背景和意义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心理疏导师培训是培养专业人士，致力于提供心理援助和危机干预的能力。通过培训，他们可以获得有效的沟通技巧和解决问题的能力，为社会提供心理支持。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心理疏导师的职责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在危机时刻提供紧急援助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危机干预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为个体提供心理支持和援助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心理援助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涵盖学校、企业、医疗等领域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工作范围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心理疏导师培训的重要性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提升社会心理健康水平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益处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改善危机处理能力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未来需求持续增长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前景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分析问题根源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适时给予建议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解决问题技巧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引导个体发现解决方案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帮助处理情绪困扰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心理疏导师的技能要求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有效表达和倾听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心理疏导师的角色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提供心理支持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支持者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帮助个体解决问题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提供咨询和建议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咨询者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心理疏导师培训课程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课程设置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分析课程的目标和重点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详细介绍课程内容和主题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探讨课程的实践和实习安排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课程实践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模块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主题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1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主题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主题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模块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主题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1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主题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主题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课程模块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模块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主题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1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主题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主题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心理疏导师培训采用多种教学方法和技术，包括实践教学、案例分析和角色扮演等方式的应用，这些方法能够有效提升学员的实践能力和应变能力。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探讨培训的评估体系和标准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评估体系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分析评估在培训过程中的作用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介绍评估结果对学员和培训机构的意义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评估结果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讨论学员在培训中的收获和成长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学员收获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分析培训对社会的影响和贡献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展望心理疏导师培训的未来发展方向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未来展望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心理疏导师培训机构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深度分析心理疏导师培训机构的特点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疏导师培训机构在培训方式和理念上各有特色，有的注重理论教学，有的注重实践操作，学员可以根据自身需求选择适合的培训机构。了解机构特点有助于找到最适合自己的培训方式，提升学习效果和就业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师资力量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学历、专业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专业背景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学员反馈、成绩表现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教学效果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从业年限、经历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丰富经验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积极向上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互帮互助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个性化辅导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学习资源共享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24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小时监控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急救设备齐全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学习环境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现代化教室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实践实验室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毕业就业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毕业生就业率高达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80%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就业率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医疗、教育、咨询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就业领域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提供简历指导、就业推荐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服务支持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https://d.book118.com/458040056010006050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144</Paragraphs>
  <Slides>20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心理疏导师培训</vt:lpstr>
      <vt:lpstr>目录</vt:lpstr>
      <vt:lpstr>第1章 心理疏导师培训</vt:lpstr>
      <vt:lpstr> </vt:lpstr>
      <vt:lpstr>心理疏导师的职责</vt:lpstr>
      <vt:lpstr>心理疏导师培训的重要性</vt:lpstr>
      <vt:lpstr>心理疏导师的技能要求</vt:lpstr>
      <vt:lpstr>心理疏导师的角色</vt:lpstr>
      <vt:lpstr>第2章 心理疏导师培训课程</vt:lpstr>
      <vt:lpstr>课程设置</vt:lpstr>
      <vt:lpstr>课程模块</vt:lpstr>
      <vt:lpstr> </vt:lpstr>
      <vt:lpstr>培训评估</vt:lpstr>
      <vt:lpstr>培训效果</vt:lpstr>
      <vt:lpstr>第3章 心理疏导师培训机构</vt:lpstr>
      <vt:lpstr> </vt:lpstr>
      <vt:lpstr>师资力量</vt:lpstr>
      <vt:lpstr>学习环境</vt:lpstr>
      <vt:lpstr>毕业就业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2024-09-29T14:08:27.714</cp:lastPrinted>
  <dcterms:created xsi:type="dcterms:W3CDTF">2024-09-29T06:08:27Z</dcterms:created>
  <dcterms:modified xsi:type="dcterms:W3CDTF">2024-09-29T06:08:29Z</dcterms:modified>
</cp:coreProperties>
</file>