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85749-1030-4089-8019-9371C454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3985F-2280-4CAA-AA44-1308D2AE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97BB6-6F2E-44EE-BDE5-7E73BF8C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0C58A-984A-4A06-98EE-8FB19C77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64943-1A7B-45DF-8F10-859F41B1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2C811-C92B-4140-BAD8-9B9B5657C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4C114-1DF7-477D-9420-9378FCDD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3E709-6857-4F84-A63E-855FD25E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D0E78-D0C8-406D-86AE-3581FE35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9340D-7619-46CD-A2DF-A2DB9479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CA80D-6ED4-40C4-94A5-254AC0CA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05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护理毕业典礼方案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典礼主题与目标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典礼流程安排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场地布置与设备需求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人员分工与组织协调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宣传推广与媒体报道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预算与资源调配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典礼主题与目标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荣耀与传承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该主题旨在强调护理毕业生们通过学习和努力，获得专业知识和技能，成为荣耀的护理人员，并将这种荣耀与未来的护理人员传承下去。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庆祝毕业生的成就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典礼的目标之一是向毕业生们表达祝贺，肯定他们在学习和实践中的努力和成果。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提升职业认同感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通过庄重的仪式，增强毕业生对自己护理职业的认同感和荣誉感，激励他们继续为患者提供优质的护理服务。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传承护理精神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典礼也是向未来护理人员传递护理理念和精神的机会，让他们了解护理行业的传统和价值观。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典礼流程安排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68" r="349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44" r="356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主持人简短开场，欢迎来宾，介绍典礼流程。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学校领导致辞，欢迎毕业生和来宾，对护理毕业生表示祝贺。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欢迎致辞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开场与欢迎致辞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学校领导或护理学院院长发表致辞，对毕业生提出期望和要求。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领导致辞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颁发优秀毕业生、优秀护士等奖项，表彰优秀护理毕业生。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颁奖环节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领导致辞与颁奖环节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护理毕业生代表发表演讲，分享学习心得和未来的职业规划。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毕业生展示护理技能，如急救、护理操作等，展现专业能力。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护理毕业生演讲与展示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毕业生演讲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毕业证书颁发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学校领导和护理学院院长为毕业生颁发毕业证书，祝贺他们顺利毕业。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学位授予仪式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为优秀毕业生颁发学位证书，表彰他们的学术成就。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毕业证书颁发仪式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结束语与感谢辞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主持人总结典礼，对毕业生表示祝福，宣布典礼结束。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学校领导或护理学院院长发表感谢辞，感谢来宾、毕业生和家长的支持。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场地布置与设备需求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选择一个宽敞、明亮、庄重的场地，如学校体育馆或礼堂，以容纳所有参与人员。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布置场地时要考虑到毕业典礼的主题和氛围，可以使用气球、彩带、花朵等装饰物品，营造出欢快而庄重的氛围。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场地选择与布置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音响设备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提供高清晰度音响设备，确保所有参与者都能听清发言和音乐。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根据场地情况和节目需要，设置合适的灯光效果，如追光灯、染色灯等，以增强现场氛围。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音响设备与灯光效果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https://d.book118.com/458040057122006030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2024-09-07T09:32:23.572</cp:lastPrinted>
  <dcterms:created xsi:type="dcterms:W3CDTF">2024-09-07T01:32:23Z</dcterms:created>
  <dcterms:modified xsi:type="dcterms:W3CDTF">2024-09-07T01:32:25Z</dcterms:modified>
</cp:coreProperties>
</file>