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A0B9-9A69-4C29-83FB-6BA1DCF0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E9722-2689-4CF6-894D-268D64BE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2118E-9D6F-4C53-B3C8-C264DD13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3551B-FCD1-4C24-88B6-7C14E0EC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21AB8-A467-442C-952A-828A7EA6A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222C1-CA81-4D7B-9619-CC027B8F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FD892-3FD2-4836-AD85-44E3916D7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650F7-7459-45C4-9D48-7FB9DA8C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B6AFB-C123-4725-969D-54F2AA871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1E2C8-8D49-43C0-83AB-4B420387B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E4E4F-76FB-475C-B87F-8788DD4D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0125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人际交往调研工作总结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调研结果与发现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671" b="2967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随着社会的发展，人际交往在人们的生活中占据越来越重要的地位。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人际交往研究在心理学、社会学等领域有深厚的历史背景和理论基础。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为了更好地了解人际交往的现状和问题，需要进行深入的调查研究。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现实需求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了解人际交往的现状和特点。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分析人际交往的影响因素。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探讨人际交往的改善策略和方法。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9" r="219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3" b="93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提高人们对人际交往的认识和理解。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为政府和社会组织提供决策依据和建议。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促进人际交往领域的学术研究和发展。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调研方法与过程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对部分受访者进行深入访谈，了解他们在人际交往中的经历、感受和困惑。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设计针对人际交往的问卷，收集受访者的基本信息、交往状况、交往需求等方面的数据。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通过观察受访者在特定场合下的交往行为，了解他们的交往模式和特点。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查阅相关文献资料，了解人际交往的理论基础和实践经验。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文献资料法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明确调研的主题和目标，确定调研的对象和范围。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确定调研目的和范围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根据调研目的和范围，制定具体的调研方案，包括问卷设计、访谈提纲、观察计划等。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按照调研方案进行实地调研，收集相关数据和资料。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实施调研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对收集到的数据和资料进行整理、分类、编码，运用统计分析方法进行数据分析。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通过问卷调查、访谈、观察等方式收集数据，确保数据的真实性和完整性。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对收集到的数据进行筛选、清洗和处理，去除无效和异常数据。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运用统计分析方法对数据进行分析，提取有意义的信息和结论。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将分析结果以图表、文字等形式呈现出来，便于理解和汇报。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数据筛选与处理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调研结果与发现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https://d.book118.com/458040125132006042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2024-09-22T04:24:33.738</cp:lastPrinted>
  <dcterms:created xsi:type="dcterms:W3CDTF">2024-09-21T20:24:33Z</dcterms:created>
  <dcterms:modified xsi:type="dcterms:W3CDTF">2024-09-21T20:24:35Z</dcterms:modified>
</cp:coreProperties>
</file>