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6CF38-208E-443F-BF79-E222A12DD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C338D-F949-4916-83DB-B7B908AA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90DC6-9738-400D-A36A-FBB3DF76F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FE776-0872-4D36-8E2F-014DEA8C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3CACD-36F8-4AF0-8F39-4BAAA1437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B3B9B-A978-4A2E-BC28-89F1EAD8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219A92-D4DE-43BC-9C29-6C0EEE51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38A3C-9202-426C-B91E-CD3F526D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BE121-3AEC-4296-804D-84EC0800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2D9ED-EE10-4812-B8FA-EB0D33B2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D0FFB-8D91-481A-95B0-DEAAF0D3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01311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医学伦理的挑战如何平衡医生、患者和社会的利益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医生角度：伦理决策与责任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患者角度：权益保护与自主权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社会角度：公共利益与医疗资源分配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医学伦理的平衡策略与实践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医学伦理是研究医疗实践中道德规范和行为的学科，涉及医生、患者、家属和其他医疗工作者之间的权利、责任和义务。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医学伦理在医疗实践中具有至关重要的作用，它确保医疗行为符合道德标准，保护患者的权益，促进医疗行业的健康发展。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医生职业道德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部分医生存在收受红包、过度治疗等违反职业道德的行为，如何加强医生的职业道德教育，维护医疗行业的公信力，是医学伦理面临的现实问题。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技术发展与伦理冲突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随着医学技术的不断进步，如基因编辑、人工智能等，如何在技术创新与伦理原则之间找到平衡点成为一大挑战。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患者权益保护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在医疗过程中，如何确保患者的知情权、同意权和隐私权得到充分尊重和保护是一个重要问题。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在医疗资源有限的情况下，如何公平、合理地分配资源，避免歧视和不公，是医学伦理需要关注的重要议题。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医生角度：伦理决策与责任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医生应尊重人的生命权和尊严，积极救治患者，维护生命健康。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公正无私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375" r="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医生应公正对待每一位患者，不因任何偏见或利益冲突而影响医疗决策。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医生应严格保护患者隐私，不泄露患者个人信息和病情资料。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医生的职业道德与伦理原则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689" b="186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医学实践中的伦理决策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风险与受益评估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医生在制定治疗方案时，应全面评估患者的风险和受益，选择最优治疗方案。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知情同意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医生应向患者充分解释病情、治疗方案及可能的风险和受益，确保患者在充分理解的基础上做出知情同意。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在面对医疗资源紧张的情况时，医生应根据公正和公平原则，合理分配医疗资源，确保最需要的患者得到及时救治。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医生应全心全意照护患者，关注患者的身心健康，提供全面的医疗服务。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医生应积极参与社会公益活动，普及医学知识，提高公众健康水平。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医生应致力于医学研究和创新，推动医学科技进步，为患者提供更好的治疗手段和方案。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推动医学进步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医生对患者和社会的责任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患者角度：权益保护与自主权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患者有权了解自身病情、治疗方案、风险及预后等信息，医生应充分告知并解答患者疑问。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患者的个人信息和病情资料应受到严格保护，医生不得随意泄露或公开。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75" r="41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患者在接受医疗服务过程中，有权要求医生提供安全、有效的诊疗措施，保障其生命安全和身体健康。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患者的权益与保护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患者有权拒绝接受不符合自身意愿或可能带来严重损害的治疗措施，医生应充分解释并尊重患者的决定。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患者有权根据自身意愿和实际情况，选择是否接受某项治疗或检查，医生应尊重患者的选择并提供必要的指导和建议。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患者有权参与制定自己的治疗方案和护理计划，与医生共同决策，提高治疗效果和患者满意度。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患者自主权的尊重与维护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https://d.book118.com/458040131101006045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2024-09-26T04:35:57.590</cp:lastPrinted>
  <dcterms:created xsi:type="dcterms:W3CDTF">2024-09-25T20:35:57Z</dcterms:created>
  <dcterms:modified xsi:type="dcterms:W3CDTF">2024-09-25T20:35:59Z</dcterms:modified>
</cp:coreProperties>
</file>