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9C9CB0-9C6F-4CF1-8F2C-76F86B3F27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8812ED-1BB1-420A-8A89-2D0DA1E1A0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A7CCFB-DCC5-41E8-AA42-AA582B3B7A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CD080B-FDD1-4090-BBA4-BB1CC02B99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24043C-D0AF-47D4-9FFC-9A10076902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95D527D-EDA2-4E31-AE19-04113FB63B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DBBF31C-B845-4AB7-B48D-3687503C92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5ADD8C-5024-45CA-8708-75A0C92B32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90B27F-DDC2-41C2-A8B7-9848C7271B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A793AB-DE7B-4B24-BB5B-56A7962D4D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07525C-291F-41AC-885C-50051BAF00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804100401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2425" y="255977"/>
            <a:ext cx="5497697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/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小学教育实践活动体验报告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1828" y="4629987"/>
            <a:ext cx="2411730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800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实践活动背景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实践活动过程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实践活动收获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实践活动反思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实践活动建议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实践活动背景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/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通过实践活动，让学生将理论知识与实际操作相结合，提高动手能力和解决问题的能力。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增强学生实践能力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333" r="143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培养团队协作精神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292" r="152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促进综合素质发展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在实践活动中，学生需要与同伴合作完成任务，培养团队协作和沟通能力。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通过实践活动，学生可以拓宽视野、增长见识，培养创新思维和实践能力，促进综合素质的发展。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活动目的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277" b="1227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329" r="1532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32" r="18732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910" r="1691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活动组织与安排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确定活动主题、目的、时间、地点等，制定详细的活动方案和计划。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根据活动需要，对学生进行合理分组，并指定负责人。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提前准备好活动所需的器材、工具、材料等物资。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制定安全预案，确保活动过程中的安全和紧急情况的应对措施。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活动策划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人员分工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物资准备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安全措施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实践活动过程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/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安全保障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在准备过程中，我们特别注重安全问题，制定了严密的安全预案，确保活动全程无安全隐患。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目标明确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在活动准备阶段，我们首先明确了实践活动的目标，即通过实践活动增强小学生的实际操作能力，提高他们的团队协作意识，培养他们的创新思维。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内容策划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根据目标，我们精心策划了实践活动的内容，包括户外拓展、手工制作、团队合作游戏等，旨在通过多样化的活动形式激发小学生的兴趣。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资源整合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为了确保活动的顺利进行，我们积极整合了各种资源，包括场地、器材、人员等，并对活动流程进行了详细的规划。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活动准备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59" r="25659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活动正式启动时，我们首先向小学生们介绍了活动的目的、流程和注意事项，帮助他们明确自己在活动中的角色。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活动启动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在活动实施过程中，我们密切关注学生的参与情况，及时调整活动节奏，确保实践活动既紧凑又富有成效。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过程控制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我们鼓励学生在活动中积极互动、交流心得，通过互相学习提高自己的能力，同时培养他们的沟通技巧。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互动交流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针对可能出现的突发状况，我们制定了应急预案，并在活动实施过程中密切关注现场情况，以便及时处理。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应对突发状况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活动实施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26880" y="4327928"/>
            <a:ext cx="816835" cy="816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15503" y="3252517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418023" y="2978511"/>
            <a:ext cx="741863" cy="7418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25419" y="2137218"/>
            <a:ext cx="951888" cy="9518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663043" y="2098623"/>
            <a:ext cx="684020" cy="684020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93287" y="4394336"/>
            <a:ext cx="684020" cy="68402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85811" y="3035533"/>
            <a:ext cx="617053" cy="61705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15209" y="4346502"/>
            <a:ext cx="923188" cy="9231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327263" y="3523107"/>
            <a:ext cx="536304" cy="536304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782217" y="3324986"/>
            <a:ext cx="536304" cy="53630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92083" y="2027663"/>
            <a:ext cx="825939" cy="82593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34516" y="4265809"/>
            <a:ext cx="1084575" cy="10845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60548" y="3456392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23341" y="2059085"/>
            <a:ext cx="1139031" cy="11390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5413642" y="2493745"/>
            <a:ext cx="1309700" cy="13485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7" name="Connector 17"/>
          <p:cNvCxnSpPr/>
          <p:nvPr/>
        </p:nvCxnSpPr>
        <p:spPr>
          <a:xfrm flipV="1">
            <a:off x="6102864" y="2883378"/>
            <a:ext cx="679174" cy="15215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V="1">
            <a:off x="6825419" y="3126459"/>
            <a:ext cx="191610" cy="44232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 flipV="1">
            <a:off x="7301364" y="3163040"/>
            <a:ext cx="133934" cy="116488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 flipH="1">
            <a:off x="5567348" y="4736345"/>
            <a:ext cx="1459532" cy="9172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1" name="Connector 21"/>
          <p:cNvCxnSpPr/>
          <p:nvPr/>
        </p:nvCxnSpPr>
        <p:spPr>
          <a:xfrm flipV="1">
            <a:off x="5576003" y="4059411"/>
            <a:ext cx="751260" cy="50081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>
            <a:off x="4269332" y="3861290"/>
            <a:ext cx="443212" cy="58585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3" name="Connector 23"/>
          <p:cNvCxnSpPr/>
          <p:nvPr/>
        </p:nvCxnSpPr>
        <p:spPr>
          <a:xfrm flipV="1">
            <a:off x="4318522" y="2782643"/>
            <a:ext cx="344521" cy="542343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 flipV="1">
            <a:off x="4385236" y="3349442"/>
            <a:ext cx="1032786" cy="237941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 flipV="1">
            <a:off x="5428529" y="3720374"/>
            <a:ext cx="360425" cy="686184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5322679" y="2733875"/>
            <a:ext cx="236458" cy="296514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 flipH="1" flipV="1">
            <a:off x="6863567" y="4059411"/>
            <a:ext cx="334699" cy="36126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 flipH="1" flipV="1">
            <a:off x="6126369" y="3484076"/>
            <a:ext cx="200894" cy="39031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TextBox 29"/>
          <p:cNvSpPr txBox="1"/>
          <p:nvPr/>
        </p:nvSpPr>
        <p:spPr>
          <a:xfrm>
            <a:off x="183453" y="134826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成果展示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51179" y="189924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活动结束后，我们组织学生进行成果展示，让他们充分展示自己在实践活动中的收获和成果。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83453" y="432792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经验总结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51179" y="487890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在总结阶段，我们认真总结了本次实践活动的经验教训，分析了活动的优点和不足，为今后的活动策划提供了有益的参考。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966477" y="1432892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反馈收集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966477" y="2006039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通过问卷调查、面对面交流等方式，我们收集了学生和家长对实践活动的反馈意见，以便进一步提高活动质量。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966477" y="4251066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表彰激励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966477" y="4824213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为了激励学生在今后的实践活动中取得更好的成绩，我们对表现优秀的学生进行了表彰和奖励。</a:t>
            </a:r>
          </a:p>
        </p:txBody>
      </p:sp>
      <p:sp>
        <p:nvSpPr>
          <p:cNvPr id="37" name="Freeform 37"/>
          <p:cNvSpPr/>
          <p:nvPr/>
        </p:nvSpPr>
        <p:spPr>
          <a:xfrm>
            <a:off x="6996367" y="2295973"/>
            <a:ext cx="585610" cy="585610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809097" y="2221251"/>
            <a:ext cx="391912" cy="391912"/>
          </a:xfrm>
          <a:custGeom>
            <a:rect l="l" t="t" r="r" b="b"/>
            <a:pathLst>
              <a:path w="304800" h="304800">
                <a:moveTo>
                  <a:pt x="95545" y="304800"/>
                </a:moveTo>
                <a:cubicBezTo>
                  <a:pt x="75228" y="262528"/>
                  <a:pt x="86049" y="238306"/>
                  <a:pt x="101660" y="215494"/>
                </a:cubicBezTo>
                <a:cubicBezTo>
                  <a:pt x="118758" y="190500"/>
                  <a:pt x="123168" y="165764"/>
                  <a:pt x="123168" y="165764"/>
                </a:cubicBezTo>
                <a:cubicBezTo>
                  <a:pt x="123168" y="165764"/>
                  <a:pt x="136608" y="183232"/>
                  <a:pt x="131235" y="210560"/>
                </a:cubicBezTo>
                <a:cubicBezTo>
                  <a:pt x="154981" y="184128"/>
                  <a:pt x="159458" y="142018"/>
                  <a:pt x="155877" y="125892"/>
                </a:cubicBezTo>
                <a:cubicBezTo>
                  <a:pt x="209550" y="163401"/>
                  <a:pt x="232486" y="244612"/>
                  <a:pt x="201578" y="304800"/>
                </a:cubicBezTo>
                <a:cubicBezTo>
                  <a:pt x="365998" y="211769"/>
                  <a:pt x="242478" y="72581"/>
                  <a:pt x="220970" y="56893"/>
                </a:cubicBezTo>
                <a:cubicBezTo>
                  <a:pt x="228143" y="72571"/>
                  <a:pt x="229495" y="99117"/>
                  <a:pt x="215017" y="111995"/>
                </a:cubicBezTo>
                <a:cubicBezTo>
                  <a:pt x="190510" y="19040"/>
                  <a:pt x="129892" y="-10"/>
                  <a:pt x="129892" y="-10"/>
                </a:cubicBezTo>
                <a:cubicBezTo>
                  <a:pt x="137065" y="47930"/>
                  <a:pt x="103908" y="100346"/>
                  <a:pt x="71942" y="139513"/>
                </a:cubicBezTo>
                <a:cubicBezTo>
                  <a:pt x="70818" y="120396"/>
                  <a:pt x="69628" y="107204"/>
                  <a:pt x="59579" y="88916"/>
                </a:cubicBezTo>
                <a:cubicBezTo>
                  <a:pt x="57321" y="123644"/>
                  <a:pt x="30785" y="151943"/>
                  <a:pt x="23603" y="186738"/>
                </a:cubicBezTo>
                <a:cubicBezTo>
                  <a:pt x="13868" y="233848"/>
                  <a:pt x="30890" y="268348"/>
                  <a:pt x="95564" y="3047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874749" y="4606042"/>
            <a:ext cx="404108" cy="404108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610694" y="3160417"/>
            <a:ext cx="367285" cy="36728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7251892" y="4540748"/>
            <a:ext cx="366812" cy="36681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6447722" y="3652586"/>
            <a:ext cx="295387" cy="295387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3896106" y="3429803"/>
            <a:ext cx="308527" cy="308527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AutoShape 5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AutoShape 6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TextBox 6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活动总结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实践活动收获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/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通过实践活动，学生们能够将课堂上学到的理论知识应用到实际操作中，加深对知识的理解和掌握。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542" r="16542"/>
          <a:stretch>
            <a:fillRect/>
          </a:stretch>
        </p:blipFill>
        <p:spPr>
          <a:xfrm>
            <a:off x="5146546" y="1536628"/>
            <a:ext cx="1898908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知识应用能力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在实践活动中，学生们能够锻炼自己的动手能力和技术技能，提高自己的专业水平。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技能提升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面对实践中遇到的问题，学生们能够学会独立思考和解决问题的能力，提高自己的应变能力。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问题解决能力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知识技能提升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https://d.book118.com/458041004016006043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2024-09-22T13:16:09.291</cp:lastPrinted>
  <dcterms:created xsi:type="dcterms:W3CDTF">2024-09-22T05:16:09Z</dcterms:created>
  <dcterms:modified xsi:type="dcterms:W3CDTF">2024-09-22T05:16:11Z</dcterms:modified>
</cp:coreProperties>
</file>