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EC73-192B-4062-A83C-663FB26B7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50C3B-3031-47C6-A27F-5BA0E0B3D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C6630-0BC8-4094-8E15-5E383962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B7E26-C051-4DC5-8950-1F1D3AE9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0EA5E-4791-4BEB-A0E6-262BB167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BA3E7-8979-4D17-A41B-176BF2BB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7C4E6-E890-4338-8288-0DF9CBF63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A3DEB-307E-4419-A2A9-A96310A5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2BA59-71F5-4CF3-AC87-82148FA2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CBE51-DA59-41BD-B7ED-888F3471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29597-4272-4E90-B2A7-39DA6477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1030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运输与物流的关系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运输在物流体系中作用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物流对运输需求特点分析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运输方式选择对物流影响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信息技术在运输和物流中应用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绿色低碳理念在运输和物流中实践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促进资源优化配置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运输有助于资源在更广阔的地域范围内进行优化配置，提高资源利用效率。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运输是指利用交通工具和设备，将物品从一个地点转移到另一个地点的过程。它是物流活动中的重要组成部分，涉及货物的装载、运输、卸载等环节。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实现物品的空间位移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通过运输，物品可以跨越地理空间，从生产地到达消费地，满足市场需求。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创造时间效用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运输可以缩短物品在途时间，使消费者更快获得所需商品，提高市场响应速度。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5000" r="250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物流定义：物流是指为了满足客户需求，以最低的成本和最高的效率，通过运输、保管、配送等方式，对原材料、半成品、成品及相关信息进行的计划、实施和控制的全过程。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确保物品从供应地向接收地的实体流动。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26" r="114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344" r="273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对物品进行储存、保管以及相关的装卸、搬运等活动。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为保护物品、方便储运、促进销售而进行的包装活动。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改变物品的存放状态和空间位置，以适应不同运输方式和仓储设施的要求。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装卸搬运功能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为满足消费者多样化需求和方便销售而进行的加工活动。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对物流过程中产生的信息进行收集、处理、传递和反馈，以提高物流效率和降低物流成本。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运输是物流活动的重要组成部分，没有运输就无法实现物品的实体流动；同时，物流也离不开运输的支持和保障，没有完善的物流体系，运输也难以发挥最大效用。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一方面，高效、快捷的运输服务可以缩短物品在途时间，降低库存水平，提高物流效率；另一方面，完善的物流体系可以为运输提供更加精准的需求预测和计划安排，减少空驶率和等待时间，提高运输效率。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消费者对物流服务的需求不断提高。为了满足这些需求，运输和物流行业需要不断创新和发展，提供更加高效、便捷、个性化的服务。同时，政府和社会也需要加大对运输和物流基础设施的投入和支持力度，推动行业健康、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运输与物流关系阐述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运输在物流体系中作用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运输通过载运工具将物品从供应地运送到需求地，实现物品的空间位移。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683" r="246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物品位移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运输使得不同地区的资源得以有效配置，促进地域分工和专业化生产。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通过运输，企业可将产品送达更广阔的市场，扩大销售范围。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实现空间价值转移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准时制（JIT）配送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运输可实现准时制配送，降低库存水平，减少资金占用。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运输作为供应链的重要环节，能够促进各环节之间的协同合作，提高整体运作效率。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运输能够快速响应市场需求，缩短交货周期，提高客户满意度。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提高时间效率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库存周转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运输能够加快库存周转速度，降低库存积压和滞销风险。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集中库存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通过运输实现集中库存管理，可降低安全库存水平，减少资金占用和仓储成本。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运输过程中的信息共享有助于企业实时掌握库存情况，避免盲目生产和过量采购。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物流对运输需求特点分析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物流运输涉及各种不同类型的货物，包括工业设备、食品、医疗用品等，每种货物都有其特定的运输需求。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货物种类的多样性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物流运输可以采用多种运输方式，如公路运输、铁路运输、水路运输和航空运输等，以满足不同货物的运输需求。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运输方式的多样性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物流服务提供商需要满足客户的不同需求，如门到门服务、仓储服务、报关服务等。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服务需求的多样性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物流服务需要提供实时的货物跟踪信息，以便客户随时了解货物的运输状态。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物流服务需要快速响应客户的运输需求，及时安排合适的运输方式和路线。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准时到达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物流服务需要确保货物在承诺的时间内准时到达目的地，以满足客户的生产或销售计划。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物流服务需要遵守交通规则和安全标准，确保运输过程中的车辆和人员安全。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物流服务需要保护客户的信息安全，防止信息泄露或被非法使用。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物流服务需要确保货物在运输过程中的安全，防止货物损坏、丢失或被盗。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https://d.book118.com/458041030140006042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2024-09-22T07:05:34.847</cp:lastPrinted>
  <dcterms:created xsi:type="dcterms:W3CDTF">2024-09-21T23:05:34Z</dcterms:created>
  <dcterms:modified xsi:type="dcterms:W3CDTF">2024-09-21T23:05:37Z</dcterms:modified>
</cp:coreProperties>
</file>