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17F6B2-AEBA-4027-9425-EB5F76184F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5A6AC9-B91F-4063-909C-D57259B12E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4BE7F2-FCEC-4DE2-96F5-F1C57C00AF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DE02D1-05DF-48AC-BD02-EEB0DB25A8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E438AD7-5FB0-4306-A487-81FF593327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DF73948-6FD5-45EC-BD62-5A1D345F10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31A4885-BCC9-4163-AB73-D6431D3DDB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B7022E-8063-4B19-8732-605F5E344E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692BDC-2BA4-4A95-A68E-22F67283FB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702CDE-1211-47CA-B614-76850EE14A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DF8186-8AD1-4ECA-AA35-662A337BAD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1.png" /><Relationship Id="rId4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8041043127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741420" y="1127760"/>
            <a:ext cx="4236720" cy="4236720"/>
          </a:xfrm>
          <a:prstGeom prst="ellipse">
            <a:avLst/>
          </a:prstGeom>
          <a:noFill/>
          <a:ln w="38100">
            <a:solidFill>
              <a:srgbClr val="60858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797775" y="1881829"/>
            <a:ext cx="5701617" cy="1840881"/>
          </a:xfrm>
          <a:prstGeom prst="rect">
            <a:avLst/>
          </a:prstGeom>
          <a:solidFill>
            <a:srgbClr val="D2EBE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4761919" y="3652786"/>
            <a:ext cx="2227456" cy="51789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endParaRPr lang="en-US" sz="2025">
              <a:solidFill>
                <a:srgbClr val="60858D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2106772" y="2383155"/>
            <a:ext cx="7537749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护理装备与材料发展产业</a:t>
            </a:r>
          </a:p>
        </p:txBody>
      </p:sp>
      <p:cxnSp>
        <p:nvCxnSpPr>
          <p:cNvPr id="8" name="Connector 8"/>
          <p:cNvCxnSpPr/>
          <p:nvPr/>
        </p:nvCxnSpPr>
        <p:spPr>
          <a:xfrm flipH="1">
            <a:off x="6747999" y="82755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9" name="Connector 9"/>
          <p:cNvCxnSpPr/>
          <p:nvPr/>
        </p:nvCxnSpPr>
        <p:spPr>
          <a:xfrm flipH="1">
            <a:off x="6677058" y="1459731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10" name="Connector 10"/>
          <p:cNvCxnSpPr/>
          <p:nvPr/>
        </p:nvCxnSpPr>
        <p:spPr>
          <a:xfrm flipH="1">
            <a:off x="3741420" y="403887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11" name="Connector 11"/>
          <p:cNvCxnSpPr/>
          <p:nvPr/>
        </p:nvCxnSpPr>
        <p:spPr>
          <a:xfrm flipH="1">
            <a:off x="3640254" y="4687035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31916" y="1278557"/>
            <a:ext cx="2830542" cy="11747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5700" b="1">
                <a:solidFill>
                  <a:srgbClr val="42656C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4487772" y="907139"/>
            <a:ext cx="6821696" cy="5454353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护理装备与材料产业概述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护理装备与材料产业发展现状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护理装备与材料产业技术进步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护理装备与材料产业发展战略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护理装备与材料产业发展前景展望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护理装备与材料产业概述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护理装备与材料发展产业是指研发、生产和销售护理装备与材料的产业，主要服务于医疗护理、康复护理、家庭护理等领域。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根据产品类型和应用领域，护理装备与材料产业可分为医用护理装备、康复护理装备、家庭护理装备和护理材料等细分领域。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产业定义与分类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26" r="16626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随着全球人口老龄化加速和医疗保健水平的提高，护理装备与材料市场规模不断扩大。根据市场研究报告，全球护理装备与材料市场规模预计在未来几年将保持稳定增长。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产业规模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护理装备与材料市场呈现出多元化的竞争格局，包括跨国公司、大型国内企业和中小型企业。市场上的主要参与者通过技术创新、品牌建设、并购等方式不断提升自身竞争力。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市场结构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产业规模与市场结构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969" r="2496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产业地位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护理装备与材料发展产业是医疗健康领域的重要组成部分，对于提高医疗护理水平、改善患者生活质量、降低医疗成本等方面具有重要意义。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产业作用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装备与材料产业的发展推动了医疗技术的进步和创新，为医疗护理、康复护理和家庭护理等领域提供了重要的技术支持和保障。同时，该产业的发展还带动了相关产业链的发展，创造了更多的就业机会和经济效益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产业地位与作用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护理装备与材料产业发展现状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随着科技的进步，护理装备与材料产业不断涌现出新技术、新产品，提高了护理工作的效率和质量。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技术进步迅速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随着人口老龄化、慢性病患者的增加，护理装备与材料的市场需求呈现多样化趋势，满足不同护理场景和患者需求。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市场需求多样化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583" r="1458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护理装备与材料产业与其他产业如医疗、电子、机械等融合发展，形成新的产业生态。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产业融合趋势明显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产业发展的主要特点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851" b="128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凭借技术、人才和资本优势，东部沿海地区成为护理装备与材料产业的主要集聚区，拥有大量高技术企业和研究机构。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随着国家对中西部地区的政策支持和技术转移，中西部地区的护理装备与材料产业也在逐步发展壮大。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产业发展的区域布局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中西部地区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东部沿海地区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标准体系不完善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目前护理装备与材料的标准体系尚不健全，产品质量参差不齐，影响产业的健康发展。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市场推广难度大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由于护理行业的特殊性，护理装备与材料的推广和使用需要医护人员接受相应的培训和教育，市场推广难度较大。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核心技术受制于人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国内护理装备与材料产业在部分关键技术上仍受制于发达国家，自主研发能力有待提高。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产业发展的主要问题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护理装备与材料产业技术进步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https://d.book118.com/458041043127006031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2024-09-08T22:00:17.479</cp:lastPrinted>
  <dcterms:created xsi:type="dcterms:W3CDTF">2024-09-08T14:00:17Z</dcterms:created>
  <dcterms:modified xsi:type="dcterms:W3CDTF">2024-09-08T14:00:19Z</dcterms:modified>
</cp:coreProperties>
</file>