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5DDC2CD-74A2-415D-B6F3-113F8FD30F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F66ED2-310A-4176-88A7-DD59AC3008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DF966D1-73D5-4DB4-B234-0EA986EDE6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0179193-DF08-4EBB-A5F7-B0197B405A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693332-67B2-44A9-800A-8CE77142E21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BCE97E2-CD4A-4076-A78E-899EC35D56C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7F56092-3C24-4F2C-BA9A-66FB4E0DB1A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F62BD3-E7E2-4176-A2F9-325FC0D0C6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0CFF7C5-9B03-482A-AD6F-49A54FBBC4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A17689-0CFF-4B1B-B91C-0383B0FE15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719C24-E676-4DBC-A8F9-ABF7532779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8041075074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headEnd type="oval"/>
            <a:tailEnd type="oval"/>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计算机网络的组成与结构(结构)</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汇报人：AA</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计算机网络概述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计算机网络的组成</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计算机网络的结构</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计算机网络的传输介质</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计算机网络的设备</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计算机网络的通信原理</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01</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计算机网络概述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计算机网络的定义与发展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计算机网络是由多台自主工作的计算机通过通信设备和传输介质互联，以实现资源共享、信息交换和协同工作的系统。</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发展历程</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从20世纪60年代的ARPANET开始，计算机网络经历了从局域网到广域网、从低速到高速、从单一数据通信到多媒体通信的发展历程。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l="7782" r="7782"/>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计算机网络的重要性</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信息共享</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计算机网络使得不同地理位置的用户能够方便地共享信息，提高了信息的利用率和传播速度。</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协同工作</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计算机网络使得不同用户之间可以实时地进行协同工作，提高了工作效率和团队协作能力。</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远程服务</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计算机网络使得用户可以远程访问和使用各种服务，如远程医疗、远程教育等，扩大了服务范围并提高了服务质量。</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按覆盖范围分类</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局域网（LAN）、城域网（MAN）、广域网（WAN）。</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按传输介质分类</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有线网络、无线网络。</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按拓扑结构分类</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星型网络、环型网络、总线型网络、树型网络、网状网络。</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按通信方式分类</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电路交换网络、报文交换网络、分组交换网络。</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计算机网络的分类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02</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计算机网络的组成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主机</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包括服务器和工作站，是数据处理和存储的主要设备。</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通信设备</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如路由器、交换机、集线器等，用于实现网络数据的传输和交换。</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传输介质</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如双绞线、同轴电缆、光纤等，用于连接网络中的各个设备。</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网络硬件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24" r="14624"/>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提供网络通信、资源管理、任务调度等功能。</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操作系统</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实现网络协议功能，如TCP/IP协议栈。</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网络协议软件</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用于网络设备的配置、监控和管理。</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网络管理软件</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提供电子邮件、远程登录、文件传输等网络服务。</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网络应用软件</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网络软件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TCP/IP协议</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超文本传输协议，用于Web浏览器和服务器之间的通信。</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HTTP协议</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DNS协议</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SMTP协议</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简单邮件传输协议，用于电子邮件的传输。</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传输控制协议/网际协议，是Internet的基础协议。</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域名系统，用于将域名解析为IP地址。</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网络协议</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03</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计算机网络的结构</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定义</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总线型结构是指各工作站和服务器均连接在一条公共的总线上，各计算机地位平等，无中心节点控制，公用总线上的信息多以基带形式串行传递。</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优点</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总线型结构具有费用低、数据端用户入网灵活、站点或某个端口的故障一般不会影响整个网络的正常工作、简便易行等优点。</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缺点</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总线的传输距离有限，通信范围受到限制；故障诊断和隔离较困难；分布式协议不能保证信息的及时传送，不具有实时功能，站点必须有介质访问控制功能，且不同功能的站点对介质访问控制的要求不同。</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总线型结构</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星型结构是指各工作站以星型方式连接成网。网络有中央节点，其他节点（工作站、服务器）都与中央节点直接相连。</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优点</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结构简单，便于管理；控制简单，便于建网；网络延迟时间较小，传输误差较低。</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缺点</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中央节点的可靠性问题是网络可靠性的瓶颈，一旦中央节点出现故障，整个网络就会瘫痪；对中央节点的要求较高，价格也较贵；各站点的分布处理能力较低。</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星型结构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定义</a:t>
            </a:r>
          </a:p>
        </p:txBody>
      </p:sp>
      <p:sp>
        <p:nvSpPr>
          <p:cNvPr id="5" name="TextBox 5"/>
          <p:cNvSpPr txBox="1"/>
          <p:nvPr/>
        </p:nvSpPr>
        <p:spPr>
          <a:xfrm>
            <a:off x="912791"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环型结构由网络中若干节点通过点到点的链路首尾相连形成一个闭合的环，这种结构在公用数据网中使用较多，如SDH光传输网普遍采用环型结构。</a:t>
            </a:r>
          </a:p>
        </p:txBody>
      </p:sp>
      <p:sp>
        <p:nvSpPr>
          <p:cNvPr id="6" name="AutoShape 6"/>
          <p:cNvSpPr/>
          <p:nvPr/>
        </p:nvSpPr>
        <p:spPr>
          <a:xfrm>
            <a:off x="4429171"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429171"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624504"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优点</a:t>
            </a:r>
          </a:p>
        </p:txBody>
      </p:sp>
      <p:sp>
        <p:nvSpPr>
          <p:cNvPr id="9" name="TextBox 9"/>
          <p:cNvSpPr txBox="1"/>
          <p:nvPr/>
        </p:nvSpPr>
        <p:spPr>
          <a:xfrm>
            <a:off x="4624504"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信息流在网中是沿着固定方向流动的，两个节点仅有一条道路，简化了路径选择的控制；环路上各节点都是自举控制，故控制软件简单；由于信息源在环路中是串行地穿过各个节点，当环中节点过多时，势必影响信息传输速率，使网络的响应时间延长。</a:t>
            </a:r>
          </a:p>
        </p:txBody>
      </p:sp>
      <p:sp>
        <p:nvSpPr>
          <p:cNvPr id="10" name="AutoShape 10"/>
          <p:cNvSpPr/>
          <p:nvPr/>
        </p:nvSpPr>
        <p:spPr>
          <a:xfrm>
            <a:off x="8118788"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118788"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314120"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缺点</a:t>
            </a:r>
          </a:p>
        </p:txBody>
      </p:sp>
      <p:sp>
        <p:nvSpPr>
          <p:cNvPr id="13" name="TextBox 13"/>
          <p:cNvSpPr txBox="1"/>
          <p:nvPr/>
        </p:nvSpPr>
        <p:spPr>
          <a:xfrm>
            <a:off x="8314120"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环路是封闭的，不便于扩充；可靠性低，一个节点故障，将会造成全网瘫痪；维护难，对分支节点故障定位较难。</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环型结构</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网状结构是指将多个子网或多个网络连接起来构成网际网或者互联网的结构。</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节点间路径多，碰撞和阻塞可大大减少；局部的故障不会影响整个网络的正常工作，可靠性高；网络扩充和主机入网比较灵活、简单。</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优点</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网络关系复杂，建网不易，网络控制机制比较复杂。</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缺点</a:t>
            </a:r>
          </a:p>
        </p:txBody>
      </p:sp>
      <p:pic>
        <p:nvPicPr>
          <p:cNvPr id="9" name="Picture 9"/>
          <p:cNvPicPr>
            <a:picLocks noChangeAspect="1"/>
          </p:cNvPicPr>
          <p:nvPr/>
        </p:nvPicPr>
        <p:blipFill>
          <a:blip r:embed="rId2"/>
          <a:srcRect l="12500" r="12500"/>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网状结构</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04</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计算机网络的传输介质</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https://d.book118.com/458041075074006032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2024-09-10T02:42:34.563</cp:lastPrinted>
  <dcterms:created xsi:type="dcterms:W3CDTF">2024-09-09T18:42:34Z</dcterms:created>
  <dcterms:modified xsi:type="dcterms:W3CDTF">2024-09-09T18:42:36Z</dcterms:modified>
</cp:coreProperties>
</file>