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86E0A7-6910-4582-842F-2F0F1BE6C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A44A82-6FB3-49EC-831F-56EBAADE6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AC6E78-315D-4CE7-92ED-3E46320E5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E8CAD1-C4C3-4F4E-B7F0-FEE2504C8D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FAFE90-B178-4801-8052-F832450D89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6F4908-50AB-43B9-8969-5AA958A49C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C8111B-DB33-4FC0-9116-16B95EF361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3A4E8C-C2FA-4030-8A30-34CB9B67E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4EC5DB-3850-4B74-ADA4-A08E6F2BAB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F189A6-B360-4B52-B42E-4D3418078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13E642-A22C-43E2-A2EE-B6AB2197D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4111503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入院环境护理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入院环境概述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入院环境护理的核心概念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入院环境护理流程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入院环境护理工具与技术</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入院环境护理挑战与解决方案</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入院环境护理案例研究</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入院环境概述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543" r="315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入院环境是指患者进入医院后所处的生活和治疗环境，包括病房、治疗室、走廊等区域。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入院环境具有特殊性、专业性、安全性和舒适性等特点，需要满足患者生理和心理需求，同时符合医疗规范和卫生标准。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良好的入院环境能够提高患者的心理状态，减轻焦虑和抑郁情绪，有助于提高治疗效果。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提高治疗效果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预防感染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提高患者满意度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清洁、卫生的入院环境能够降低患者感染的风险，保护患者的健康。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舒适、温馨的入院环境能够提高患者对医院的信任感和满意度，有利于医患关系的和谐发展。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入院环境的重要性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入院环境的发展历程伴随着医学的进步和人类对健康需求的不断提高，从最初的简单治疗场所逐渐演变为注重患者体验和生活质量的医疗环境。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随着医疗技术的不断创新和人们对健康观念的转变，入院环境的发展将更加注重个性化、人性化、智能化和环保化，以满足患者多元化的需求。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入院环境的历史与发展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入院环境护理的核心概念</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83" r="17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保持病房、床单、地面等设施的清洁，减少病菌的滋生和传播。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清洁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定期对病房进行空气、表面和物品的消毒，杀灭病菌，防止交叉感染。</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消毒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清洁与消毒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根据患者的需求和舒适度，调节病房的温度，保持适宜的室内温度。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维持适宜的室内湿度，以避免干燥或潮湿，有利于患者的呼吸和舒适感。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温度与湿度控制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湿度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温度</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空气质量</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保持良好的空气质量，减少空气中的细菌、病毒和过敏原等有害物质。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ventilation</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确保病房通风良好，提供新鲜的空气，降低呼吸道疾病的风险。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空气质量与 ventilation</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噪音与光线管理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噪音</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降低病房的噪音水平，为患者提供一个安静的治疗环境。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光线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调节病房的光线强度和柔和度，以满足患者的视觉需求和促进良好的睡眠质量。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尊重和保护患者的隐私，采取适当的措施如窗帘、隔断等保护患者隐私。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隐私保护</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确保病房设施的安全性，预防意外事故的发生，如防滑地板、安全扶手等。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安全措施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隐私保护与安全措施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入院环境护理流程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评估病房环境</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包括病房的布局、设施、清洁度等，确保符合医院规定和患者需求。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评估患者情况</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了解患者的病情、身体状况和特殊需求，以便提供个性化的护理服务。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清洁与消毒计划</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根据病房使用情况和患者需求，制定合理的清洁和消毒计划，确保病房环境的卫生和安全。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制定清洁和消毒计划</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按照计划进行日常清洁和消毒工作，包括地面、墙面、床铺、卫生间等，保持病房环境的整洁和卫生。</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实施清洁和消毒工作</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定期监测病房的温度与湿度，确保符合患者舒适度和医疗要求。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调节温度与湿度</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根据监测结果，适时调节病房的温度与湿度，创造舒适的环境，有利于患者的康复。</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监测病房温度与湿度</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温度与湿度调节</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定期监测病房的空气质量，包括空气中的细菌、病毒、尘埃等，确保空气质量符合标准。</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通过通风换气、使用空气净化器等措施，改善病房的空气质量，降低交叉感染的风险。</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监测病房空气质量</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改善空气质量</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空气质量监测与改善</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控制病房噪音</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保持病房内的安静，避免噪音干扰，有利于患者的休息和康复。</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控制病房光线</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合理调节病房的光线，包括自然光和人工光源，创造舒适的光环境，有利于患者的身心健康。</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噪音与光线管理实施</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保护患者隐私</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尊重患者的隐私权，采取措施保护患者的个人信息和病情隐私，避免泄露。</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安全检查实施</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定期对病房进行安全检查，包括设施安全、消防安全等，确保病房的安全性。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隐私保护与安全检查</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入院环境护理工具与技术</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https://d.book118.com/458041115034006035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21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21</vt:i4>
      </vt:variant>
    </vt:vector>
  </HeadingPairs>
  <TitlesOfParts>
    <vt:vector baseType="lpstr" size="2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2024-09-13T23:33:44.822</cp:lastPrinted>
  <dcterms:created xsi:type="dcterms:W3CDTF">2024-09-13T15:33:44Z</dcterms:created>
  <dcterms:modified xsi:type="dcterms:W3CDTF">2024-09-13T15:33:47Z</dcterms:modified>
</cp:coreProperties>
</file>