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E99C7-8F26-46CA-891C-7DEF513A8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F4050-2870-475D-A603-12E0BE3E8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4EFD8-0D14-4C0C-B966-85A6145F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3B269-7D53-480A-8403-9507943E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324FF-97E1-4041-8557-3728F96E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5135E-ABA8-472B-8663-0A50B262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58C5E-DC2B-448C-8D2E-16221F84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5AB03-9273-4993-8AE8-988F9D1A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812F0-AFDB-477A-8490-F38ED8BC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F0289-FE36-4BA8-8990-6988E339D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14D2D-DB12-4A8A-B4DD-2FCF5DCDB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1136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高压开关的新工艺工作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673900" y="1047750"/>
            <a:ext cx="5295900" cy="4762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高压开关的新工艺介绍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高压开关的制造流程与设备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高压开关的新产品开发与试验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047" cy="116555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高压开关的背景介绍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高压开关是一种用于控制电力系统中的电流和电压的设备，通常由多个开关组成，可以组合使用以满足不同的需求。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高压开关在电力系统中起着至关重要的作用，它们可以控制电流的流向和大小，保护电力系统免受损坏，确保电力系统的稳定运行。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高压开关的定义与作用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高压开关的历史与发展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高压开关的发展可以追溯到20世纪初，当时人们开始使用机械开关来控制电力系统的电流和电压。随着科技的不断进步，人们开始使用更先进的材料和技术来制造高压开关。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近年来，随着电力系统的不断扩大和复杂化，高压开关也在不断发展和改进。新的材料和技术不断涌现，使得高压开关的可靠性和性能得到了极大的提高。此外，随着智能电网的发展，高压开关也在向智能化方向发展，可以更好地满足电力系统的需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高压开关将继续朝着智能化、高性能、高可靠性和环保方向发展。新的材料和技术将继续涌现，使得高压开关的性能和可靠性得到进一步提高。同时，随着智能电网的发展，高压开关也将更好地融入智能电网中，为电力系统的稳定运行提供更加可靠的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为了满足未来电力系统的需求，高压开关制造商将继续进行技术创新。例如，采用新型材料和先进的制造工艺可以提高高压开关的性能和可靠性；采用传感器和通信技术可以实现高压开关的智能化控制和监测；采用环保材料和设计可以降低高压开关的环境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高压开关的未来趋势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047" cy="116555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高压开关的新工艺介绍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激光熔覆工艺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通过高能激光束将合金粉末熔覆在钢板上，形成具有耐磨、耐腐蚀、抗氧化等优点的表面涂层，适用于高压开关的耐磨、耐腐蚀部件。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新工艺的种类与特点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等离子喷涂工艺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采用高温等离子体作为热源，将金属或非金属粉末加热至熔融状态，并喷射到工件表面形成涂层，具有涂层致密、结合强度高等优点，适用于高压开关的绝缘涂层和耐磨涂层。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电子束焊接工艺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利用高能电子束流将金属材料熔融连接在一起，具有焊接深度大、焊接强度高、气孔率低等优点，适用于高压开关的焊接工艺。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可大幅提高高压开关的耐磨、耐腐蚀性能，延长设备的使用寿命，同时减少维修次数，降低维护成本。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新工艺的应用范围与优势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850" b="208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激光熔覆工艺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可实现高压开关的绝缘涂层和耐磨涂层的快速、高效制备，提高生产效率，降低生产成本。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等离子喷涂工艺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6458" b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可实现高压开关的高质量、高效率焊接，提高设备的稳定性和可靠性。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电子束焊接工艺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等离子喷涂工艺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主要包括工件预热、喷涂、后处理三个步骤，需要使用等离子喷枪、控制系统、高精度加工机床等设备。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激光熔覆工艺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主要包括预处理、激光熔覆、后处理三个步骤，需要使用高功率激光器、控制系统、高精度加工机床等设备。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电子束焊接工艺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主要包括工件装配、电子束焊接、后处理三个步骤，需要使用电子束焊接设备、控制系统、高精度加工机床等设备。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新工艺的制造流程与设备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047" cy="116555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高压开关的制造流程与设备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https://d.book118.com/458041136002006037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2024-09-16T14:23:39.352</cp:lastPrinted>
  <dcterms:created xsi:type="dcterms:W3CDTF">2024-09-16T06:23:39Z</dcterms:created>
  <dcterms:modified xsi:type="dcterms:W3CDTF">2024-09-16T06:23:41Z</dcterms:modified>
</cp:coreProperties>
</file>