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B63A3-ABAF-4672-998B-120794A4A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B69FF-3BA9-4E8D-AC75-50AC473F8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52203-B1AB-47AB-9326-AF2398D10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BFA3C-99D3-4414-82EE-927AB7CD9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91D763-95A0-4882-88B9-C9FFA1764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249AC6-62CF-474C-9B4D-0C45A4566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6481BC-A617-4448-A1DC-4C152353D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914BE-4D02-45D1-ADDD-6664FBB82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BE505-C5C3-4CF2-897C-3693C925E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FBEE5-2BFE-408F-B1E0-8403761FC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0ABF6-91B8-459E-B2C0-534FB3C81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213001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膜性肾病患者护理查房PPT课件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膜性肾病概述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膜性肾病患者护理要点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个案分享与护理经验交流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膜性肾病患者心理关怀与支持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健康教育与预防措施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膜性肾病概述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膜性肾病是一种常见的肾小球疾病，以肾小球基底膜上皮细胞侧异常沉积的免疫复合物为特征，导致肾小球滤过屏障受损，出现蛋白尿、低白蛋白血症等表现。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膜性肾病可分为特发性和继发性两类，其中特发性膜性肾病多与自身免疫机制有关，而继发性膜性肾病可由感染、药物、肿瘤等多种因素引起。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8395" r="8395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00" b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膜性肾病的病因较为复杂，其中特发性膜性肾病可能与遗传、环境因素等有关，而继发性膜性肾病可能与感染、药物、肿瘤等多种因素有关。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膜性肾病的病理机制主要涉及免疫复合物的形成和沉积、肾小球基底膜的结构和功能异常等方面，这些因素导致肾小球滤过屏障受损，出现蛋白尿、低白蛋白血症等表现。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膜性肾病患者主要表现为大量蛋白尿、低白蛋白血症、高脂血症、水肿等，部分患者可出现肾功能不全。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膜性肾病的诊断主要依据临床表现、实验室检查和病理学诊断。其中，病理学诊断是确诊膜性肾病的重要手段，可通过肾穿刺活检获取肾脏组织进行病理学检查。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697" r="3269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膜性肾病患者护理要点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2010" r="12010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保持室内空气流通，定期开窗通风，避免交叉感染。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注意个人卫生，保持皮肤、口腔、会阴等部位的清洁。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保证充足的睡眠，避免疲劳和情绪波动。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适当进行户外活动，增强体质，提高免疫力。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饮食护理建议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控制盐的摄入量，每日不超过6克。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适量摄入优质蛋白质，如瘦肉、蛋、奶等。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0" name="TextBox 40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多食用富含维生素和矿物质的食物，如新鲜蔬菜和水果。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控制脂肪摄入，特别是动物脂肪和含胆固醇高的食物。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4" name="Freeform 44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47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遵医嘱按时服药，不随意更改剂量或停药。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避免使用肾毒性药物，如非甾体抗炎药、某些抗生素等。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注意观察药物的副作用，如出现不适及时就医。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定期复查肾功能、尿常规等指标，以便及时调整治疗方案。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8994" b="8994"/>
          <a:stretch>
            <a:fillRect/>
          </a:stretch>
        </p:blipFill>
        <p:spPr>
          <a:xfrm>
            <a:off x="4901338" y="2257609"/>
            <a:ext cx="2386669" cy="2355914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注意保暖，避免感冒和感染的发生。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关注患者的情绪变化，给予心理支持和疏导，帮助患者树立战胜疾病的信心。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控制高血压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保持血压稳定，避免对肾脏造成进一步损害。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预防血栓形成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适当运动，保持血液流通，避免长时间卧床休息。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个案分享与护理经验交流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438" r="18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病情稳定，生活质量提高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患者经过科学合理的治疗和护理，病情得到有效控制，尿蛋白逐渐减少，肾功能稳定。同时，患者在饮食、运动和心理方面得到专业指导，生活质量得到显著提高。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个案一：病情控制与生活质量提升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https://d.book118.com/458042130010006027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2024-09-04T15:19:38.858</cp:lastPrinted>
  <dcterms:created xsi:type="dcterms:W3CDTF">2024-09-04T07:19:38Z</dcterms:created>
  <dcterms:modified xsi:type="dcterms:W3CDTF">2024-09-04T07:19:41Z</dcterms:modified>
</cp:coreProperties>
</file>