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468F3-F4C1-47A3-ACF5-76AB2CB8E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6A005-CB93-4B7B-B73B-F24A6F908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2FC76-3ECE-4A70-8C93-4CD76FA4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79296-612C-44AA-9E2A-6EE6FD1C1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E0A236-8EF7-430E-8BE7-B89993244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B85A50-8622-42EA-BC74-B91A50202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91B638-A653-440D-B482-8E2B5D6E6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4ADCF-7D2F-4271-8BDC-7E9FCFBDD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FD15D-73EA-4E57-8A08-35FE4D13C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DA6E1-A7DB-443F-B434-06AEE6F06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A3376-C3BC-426E-BA14-863AC12E1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421331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r>
              <a:rPr lang="en-US" altLang="zh-CN">
                <a:latin typeface="+mj-ea"/>
                <a:ea typeface="+mj-ea"/>
              </a:rPr>
              <a:t>xxx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9" name="文本占位符 6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vert="horz" wrap="square" lIns="91440" tIns="45720" rIns="144145" bIns="45720" rtlCol="0" anchor="t">
            <a:normAutofit/>
          </a:bodyPr>
          <a:lstStyle>
            <a:defPPr>
              <a:defRPr lang="zh-CN"/>
            </a:defPPr>
            <a:lvl1pPr marL="0" marR="0" lvl="0" indent="-22860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  <a:lvl2pPr marL="6858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2pPr>
            <a:lvl3pPr marL="11430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3pPr>
            <a:lvl4pPr marL="16002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4pPr>
            <a:lvl5pPr marL="20574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xxx,.</a:t>
            </a:r>
            <a:endParaRPr lang="zh-CN" altLang="en-US"/>
          </a:p>
        </p:txBody>
      </p:sp>
      <p:sp>
        <p:nvSpPr>
          <p:cNvPr id="10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7200"/>
              <a:t>铁路线路养护与管理的研究</a:t>
            </a:r>
            <a:endParaRPr lang="zh-CN" altLang="en-US" sz="7200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文本占位符 1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8" name="标题 17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9" name="圆角矩形 18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0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1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铁路线路养护的重要性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22" name="圆角矩形 21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铁路线路养护的基本内容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25" name="圆角矩形 24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6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7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铁路线路养护的技术措施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28" name="圆角矩形 27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9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30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铁路线路养护的管理体制与政策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31" name="圆角矩形 3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3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铁路线路养护的创新与发展趋势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铁路线路养护的重要性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保障铁路运输安全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矩形 10"/>
          <p:cNvSpPr/>
          <p:nvPr>
            <p:custDataLst>
              <p:tags r:id="rId4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6" name="TextBox 2"/>
          <p:cNvSpPr txBox="1"/>
          <p:nvPr>
            <p:custDataLst>
              <p:tags r:id="rId5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cs typeface="微软雅黑" panose="020b0503020204020204" charset="-122"/>
                <a:sym typeface="MiSans Normal"/>
              </a:rPr>
              <a:t>铁路线路是铁路运输的基础设施，其养护工作对于保障运输安全至关重要。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cs typeface="微软雅黑" panose="020b0503020204020204" charset="-122"/>
              <a:sym typeface="MiSans Normal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2" name="矩形 11"/>
          <p:cNvSpPr/>
          <p:nvPr>
            <p:custDataLst>
              <p:tags r:id="rId7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8" name="TextBox 2"/>
          <p:cNvSpPr txBox="1"/>
          <p:nvPr>
            <p:custDataLst>
              <p:tags r:id="rId8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cs typeface="微软雅黑" panose="020b0503020204020204" charset="-122"/>
                <a:sym typeface="MiSans Normal"/>
              </a:rPr>
              <a:t>定期进行线路养护可以及时发现并解决潜在的安全隐患，确保列车的安全运行。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cs typeface="微软雅黑" panose="020b0503020204020204" charset="-122"/>
              <a:sym typeface="MiSans Normal"/>
            </a:endParaRPr>
          </a:p>
        </p:txBody>
      </p:sp>
      <p:sp>
        <p:nvSpPr>
          <p:cNvPr id="34" name="矩形 33"/>
          <p:cNvSpPr/>
          <p:nvPr>
            <p:custDataLst>
              <p:tags r:id="rId9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8" name="矩形 37"/>
          <p:cNvSpPr/>
          <p:nvPr>
            <p:custDataLst>
              <p:tags r:id="rId10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2" name="TextBox 2"/>
          <p:cNvSpPr txBox="1"/>
          <p:nvPr>
            <p:custDataLst>
              <p:tags r:id="rId11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cs typeface="微软雅黑" panose="020b0503020204020204" charset="-122"/>
                <a:sym typeface="MiSans Normal"/>
              </a:rPr>
              <a:t>良好的线路状况能够提高旅客的舒适度和货物的运输效率，从而增加铁路运输的市场竞争力。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cs typeface="微软雅黑" panose="020b0503020204020204" charset="-122"/>
              <a:sym typeface="MiSans Normal"/>
            </a:endParaRPr>
          </a:p>
        </p:txBody>
      </p:sp>
      <p:sp>
        <p:nvSpPr>
          <p:cNvPr id="35" name="矩形 34"/>
          <p:cNvSpPr/>
          <p:nvPr>
            <p:custDataLst>
              <p:tags r:id="rId12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9" name="矩形 38"/>
          <p:cNvSpPr/>
          <p:nvPr>
            <p:custDataLst>
              <p:tags r:id="rId13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3" name="TextBox 2"/>
          <p:cNvSpPr txBox="1"/>
          <p:nvPr>
            <p:custDataLst>
              <p:tags r:id="rId14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cs typeface="微软雅黑" panose="020b0503020204020204" charset="-122"/>
                <a:sym typeface="MiSans Normal"/>
              </a:rPr>
              <a:t>铁路线路养护工作需要专业人员进行，他们具备丰富的知识和技能，能够确保养护工作的科学性和有效性。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cs typeface="微软雅黑" panose="020b0503020204020204" charset="-122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延长铁路线路设施使用寿命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3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5" name="文本框 24"/>
          <p:cNvSpPr txBox="1"/>
          <p:nvPr>
            <p:custDataLst>
              <p:tags r:id="rId4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sym typeface="MiSans Normal"/>
              </a:rPr>
              <a:t>定期养护可以及时发现并修复设施的潜在问题，防止小问题变成大故障。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3" name="矩形 42"/>
          <p:cNvSpPr/>
          <p:nvPr>
            <p:custDataLst>
              <p:tags r:id="rId5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" name="文本框 27"/>
          <p:cNvSpPr txBox="1"/>
          <p:nvPr>
            <p:custDataLst>
              <p:tags r:id="rId7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sym typeface="MiSans Normal"/>
              </a:rPr>
              <a:t>科学合理的养护措施能够提高设施的使用寿命，降低维修成本。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4" name="矩形 43"/>
          <p:cNvSpPr/>
          <p:nvPr>
            <p:custDataLst>
              <p:tags r:id="rId8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2" name="任意多边形 21"/>
          <p:cNvSpPr/>
          <p:nvPr>
            <p:custDataLst>
              <p:tags r:id="rId9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1" name="文本框 30"/>
          <p:cNvSpPr txBox="1"/>
          <p:nvPr>
            <p:custDataLst>
              <p:tags r:id="rId10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sym typeface="MiSans Normal"/>
              </a:rPr>
              <a:t>良好的养护管理可以确保铁路运输的安全和稳定，减少因设施故障导致的延误和事故。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5" name="矩形 44"/>
          <p:cNvSpPr/>
          <p:nvPr>
            <p:custDataLst>
              <p:tags r:id="rId11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3" name="任意多边形 22"/>
          <p:cNvSpPr/>
          <p:nvPr>
            <p:custDataLst>
              <p:tags r:id="rId12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4" name="文本框 33"/>
          <p:cNvSpPr txBox="1"/>
          <p:nvPr>
            <p:custDataLst>
              <p:tags r:id="rId13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sym typeface="MiSans Normal"/>
              </a:rPr>
              <a:t>养护工作是铁路线路管理的重要组成部分，对于铁路运输系统的整体运营和维护至关重要。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6" name="矩形 45"/>
          <p:cNvSpPr/>
          <p:nvPr>
            <p:custDataLst>
              <p:tags r:id="rId14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提高铁路线路设备性能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3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7" name="对角圆角矩形 16"/>
          <p:cNvSpPr/>
          <p:nvPr>
            <p:custDataLst>
              <p:tags r:id="rId4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8" name="直角三角形 17"/>
          <p:cNvSpPr/>
          <p:nvPr>
            <p:custDataLst>
              <p:tags r:id="rId5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延长设备使用寿命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3" name="对角圆角矩形 52"/>
          <p:cNvSpPr/>
          <p:nvPr>
            <p:custDataLst>
              <p:tags r:id="rId7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4" name="对角圆角矩形 53"/>
          <p:cNvSpPr/>
          <p:nvPr>
            <p:custDataLst>
              <p:tags r:id="rId8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5" name="直角三角形 54"/>
          <p:cNvSpPr/>
          <p:nvPr>
            <p:custDataLst>
              <p:tags r:id="rId9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7" name="文本框 56"/>
          <p:cNvSpPr txBox="1"/>
          <p:nvPr>
            <p:custDataLst>
              <p:tags r:id="rId10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保障列车运行安全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对角圆角矩形 5"/>
          <p:cNvSpPr/>
          <p:nvPr>
            <p:custDataLst>
              <p:tags r:id="rId11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" name="对角圆角矩形 6"/>
          <p:cNvSpPr/>
          <p:nvPr>
            <p:custDataLst>
              <p:tags r:id="rId12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直角三角形 7"/>
          <p:cNvSpPr/>
          <p:nvPr>
            <p:custDataLst>
              <p:tags r:id="rId13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文本框 8"/>
          <p:cNvSpPr txBox="1"/>
          <p:nvPr>
            <p:custDataLst>
              <p:tags r:id="rId14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降低故障发生率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0" name="对角圆角矩形 9"/>
          <p:cNvSpPr/>
          <p:nvPr>
            <p:custDataLst>
              <p:tags r:id="rId15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对角圆角矩形 10"/>
          <p:cNvSpPr/>
          <p:nvPr>
            <p:custDataLst>
              <p:tags r:id="rId16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2" name="直角三角形 11"/>
          <p:cNvSpPr/>
          <p:nvPr>
            <p:custDataLst>
              <p:tags r:id="rId17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3" name="文本框 12"/>
          <p:cNvSpPr txBox="1"/>
          <p:nvPr>
            <p:custDataLst>
              <p:tags r:id="rId18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提高铁路运输效率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铁路线路养护的基本内容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轨道养护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3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轨道检测：定期对轨道进行检测，确保线路状态良好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0" name="正文"/>
          <p:cNvSpPr txBox="1"/>
          <p:nvPr>
            <p:custDataLst>
              <p:tags r:id="rId4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轨道维修：对轨道进行维修和保养，包括更换磨损部件、调整轨道几何尺寸等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1" name="正文"/>
          <p:cNvSpPr txBox="1"/>
          <p:nvPr>
            <p:custDataLst>
              <p:tags r:id="rId5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轨道更新：根据需要更新轨道结构和材料，提高线路性能和安全性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2" name="正文"/>
          <p:cNvSpPr txBox="1"/>
          <p:nvPr>
            <p:custDataLst>
              <p:tags r:id="rId6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应急处理：在发生突发情况时，及时进行应急处理，保障列车安全运行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路基养护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3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7" name="对角圆角矩形 16"/>
          <p:cNvSpPr/>
          <p:nvPr>
            <p:custDataLst>
              <p:tags r:id="rId4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8" name="直角三角形 17"/>
          <p:cNvSpPr/>
          <p:nvPr>
            <p:custDataLst>
              <p:tags r:id="rId5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路基养护的基本要求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3" name="对角圆角矩形 52"/>
          <p:cNvSpPr/>
          <p:nvPr>
            <p:custDataLst>
              <p:tags r:id="rId7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4" name="对角圆角矩形 53"/>
          <p:cNvSpPr/>
          <p:nvPr>
            <p:custDataLst>
              <p:tags r:id="rId8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5" name="直角三角形 54"/>
          <p:cNvSpPr/>
          <p:nvPr>
            <p:custDataLst>
              <p:tags r:id="rId9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7" name="文本框 56"/>
          <p:cNvSpPr txBox="1"/>
          <p:nvPr>
            <p:custDataLst>
              <p:tags r:id="rId10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路基养护的定义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对角圆角矩形 5"/>
          <p:cNvSpPr/>
          <p:nvPr>
            <p:custDataLst>
              <p:tags r:id="rId11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" name="对角圆角矩形 6"/>
          <p:cNvSpPr/>
          <p:nvPr>
            <p:custDataLst>
              <p:tags r:id="rId12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直角三角形 7"/>
          <p:cNvSpPr/>
          <p:nvPr>
            <p:custDataLst>
              <p:tags r:id="rId13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文本框 8"/>
          <p:cNvSpPr txBox="1"/>
          <p:nvPr>
            <p:custDataLst>
              <p:tags r:id="rId14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路基养护的分类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0" name="对角圆角矩形 9"/>
          <p:cNvSpPr/>
          <p:nvPr>
            <p:custDataLst>
              <p:tags r:id="rId15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对角圆角矩形 10"/>
          <p:cNvSpPr/>
          <p:nvPr>
            <p:custDataLst>
              <p:tags r:id="rId16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2" name="直角三角形 11"/>
          <p:cNvSpPr/>
          <p:nvPr>
            <p:custDataLst>
              <p:tags r:id="rId17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3" name="文本框 12"/>
          <p:cNvSpPr txBox="1"/>
          <p:nvPr>
            <p:custDataLst>
              <p:tags r:id="rId18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路基养护的注意事项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桥隧涵养护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3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7" name="对角圆角矩形 16"/>
          <p:cNvSpPr/>
          <p:nvPr>
            <p:custDataLst>
              <p:tags r:id="rId4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8" name="直角三角形 17"/>
          <p:cNvSpPr/>
          <p:nvPr>
            <p:custDataLst>
              <p:tags r:id="rId5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桥隧涵的安全监测与评估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3" name="对角圆角矩形 52"/>
          <p:cNvSpPr/>
          <p:nvPr>
            <p:custDataLst>
              <p:tags r:id="rId7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4" name="对角圆角矩形 53"/>
          <p:cNvSpPr/>
          <p:nvPr>
            <p:custDataLst>
              <p:tags r:id="rId8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5" name="直角三角形 54"/>
          <p:cNvSpPr/>
          <p:nvPr>
            <p:custDataLst>
              <p:tags r:id="rId9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7" name="文本框 56"/>
          <p:cNvSpPr txBox="1"/>
          <p:nvPr>
            <p:custDataLst>
              <p:tags r:id="rId10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桥隧涵的日常巡查与检测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对角圆角矩形 5"/>
          <p:cNvSpPr/>
          <p:nvPr>
            <p:custDataLst>
              <p:tags r:id="rId11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" name="对角圆角矩形 6"/>
          <p:cNvSpPr/>
          <p:nvPr>
            <p:custDataLst>
              <p:tags r:id="rId12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直角三角形 7"/>
          <p:cNvSpPr/>
          <p:nvPr>
            <p:custDataLst>
              <p:tags r:id="rId13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文本框 8"/>
          <p:cNvSpPr txBox="1"/>
          <p:nvPr>
            <p:custDataLst>
              <p:tags r:id="rId14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桥隧涵的定期保养与维修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0" name="对角圆角矩形 9"/>
          <p:cNvSpPr/>
          <p:nvPr>
            <p:custDataLst>
              <p:tags r:id="rId15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对角圆角矩形 10"/>
          <p:cNvSpPr/>
          <p:nvPr>
            <p:custDataLst>
              <p:tags r:id="rId16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2" name="直角三角形 11"/>
          <p:cNvSpPr/>
          <p:nvPr>
            <p:custDataLst>
              <p:tags r:id="rId17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3" name="文本框 12"/>
          <p:cNvSpPr txBox="1"/>
          <p:nvPr>
            <p:custDataLst>
              <p:tags r:id="rId18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桥隧涵的应急处理与抢修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信号设备养护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矩形 10"/>
          <p:cNvSpPr/>
          <p:nvPr>
            <p:custDataLst>
              <p:tags r:id="rId4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6" name="TextBox 2"/>
          <p:cNvSpPr txBox="1"/>
          <p:nvPr>
            <p:custDataLst>
              <p:tags r:id="rId5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cs typeface="微软雅黑" panose="020b0503020204020204" charset="-122"/>
                <a:sym typeface="MiSans Normal"/>
              </a:rPr>
              <a:t>信号设备的重要性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cs typeface="微软雅黑" panose="020b0503020204020204" charset="-122"/>
              <a:sym typeface="MiSans Normal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2" name="矩形 11"/>
          <p:cNvSpPr/>
          <p:nvPr>
            <p:custDataLst>
              <p:tags r:id="rId7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8" name="TextBox 2"/>
          <p:cNvSpPr txBox="1"/>
          <p:nvPr>
            <p:custDataLst>
              <p:tags r:id="rId8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cs typeface="微软雅黑" panose="020b0503020204020204" charset="-122"/>
                <a:sym typeface="MiSans Normal"/>
              </a:rPr>
              <a:t>信号设备的养护内容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cs typeface="微软雅黑" panose="020b0503020204020204" charset="-122"/>
              <a:sym typeface="MiSans Normal"/>
            </a:endParaRPr>
          </a:p>
        </p:txBody>
      </p:sp>
      <p:sp>
        <p:nvSpPr>
          <p:cNvPr id="34" name="矩形 33"/>
          <p:cNvSpPr/>
          <p:nvPr>
            <p:custDataLst>
              <p:tags r:id="rId9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8" name="矩形 37"/>
          <p:cNvSpPr/>
          <p:nvPr>
            <p:custDataLst>
              <p:tags r:id="rId10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2" name="TextBox 2"/>
          <p:cNvSpPr txBox="1"/>
          <p:nvPr>
            <p:custDataLst>
              <p:tags r:id="rId11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cs typeface="微软雅黑" panose="020b0503020204020204" charset="-122"/>
                <a:sym typeface="MiSans Normal"/>
              </a:rPr>
              <a:t>信号设备养护的周期和标准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cs typeface="微软雅黑" panose="020b0503020204020204" charset="-122"/>
              <a:sym typeface="MiSans Normal"/>
            </a:endParaRPr>
          </a:p>
        </p:txBody>
      </p:sp>
      <p:sp>
        <p:nvSpPr>
          <p:cNvPr id="35" name="矩形 34"/>
          <p:cNvSpPr/>
          <p:nvPr>
            <p:custDataLst>
              <p:tags r:id="rId12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9" name="矩形 38"/>
          <p:cNvSpPr/>
          <p:nvPr>
            <p:custDataLst>
              <p:tags r:id="rId13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3" name="TextBox 2"/>
          <p:cNvSpPr txBox="1"/>
          <p:nvPr>
            <p:custDataLst>
              <p:tags r:id="rId14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cs typeface="微软雅黑" panose="020b0503020204020204" charset="-122"/>
                <a:sym typeface="MiSans Normal"/>
              </a:rPr>
              <a:t>信号设备养护的注意事项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cs typeface="微软雅黑" panose="020b0503020204020204" charset="-122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铁路线路养护的技术措施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定期检测与评估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4" name="矩形 13"/>
          <p:cNvSpPr/>
          <p:nvPr>
            <p:custDataLst>
              <p:tags r:id="rId4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定期检测：对铁路线路进行定期检查，确保线路状态良好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0" name="矩形 39"/>
          <p:cNvSpPr/>
          <p:nvPr>
            <p:custDataLst>
              <p:tags r:id="rId6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2" name="文本框 41"/>
          <p:cNvSpPr txBox="1"/>
          <p:nvPr>
            <p:custDataLst>
              <p:tags r:id="rId8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评估分析：对检测结果进行评估，分析线路状况，确定养护需求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8" name="矩形 17"/>
          <p:cNvSpPr/>
          <p:nvPr>
            <p:custDataLst>
              <p:tags r:id="rId10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0" name="文本框 19"/>
          <p:cNvSpPr txBox="1"/>
          <p:nvPr>
            <p:custDataLst>
              <p:tags r:id="rId11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制定养护计划：根据评估结果，制定相应的养护计划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0" name="矩形 49"/>
          <p:cNvSpPr/>
          <p:nvPr>
            <p:custDataLst>
              <p:tags r:id="rId12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7" name="矩形 26"/>
          <p:cNvSpPr/>
          <p:nvPr>
            <p:custDataLst>
              <p:tags r:id="rId13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" name="文本框 27"/>
          <p:cNvSpPr txBox="1"/>
          <p:nvPr>
            <p:custDataLst>
              <p:tags r:id="rId14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实施养护措施：按照养护计划对铁路线路进行养护，确保线路安全畅通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https://d.book118.com/458042133106006043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HEME_ID" val="3303413"/>
  <p:tag name="KSO_WM_SLIDE_THEME_NAME" val="蓝色极简几何图形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HEME_ID" val="3303413"/>
  <p:tag name="KSO_WM_SLIDE_THEME_NAME" val="蓝色极简几何图形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9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0916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0916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0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7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0916"/>
</p:tagLst>
</file>

<file path=ppt/tags/tag2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铁路线路养护与管理的研究</vt:lpstr>
      <vt:lpstr>目录</vt:lpstr>
      <vt:lpstr>铁路线路养护的重要性</vt:lpstr>
      <vt:lpstr>保障铁路运输安全</vt:lpstr>
      <vt:lpstr>延长铁路线路设施使用寿命</vt:lpstr>
      <vt:lpstr>提高铁路线路设备性能</vt:lpstr>
      <vt:lpstr>铁路线路养护的基本内容</vt:lpstr>
      <vt:lpstr>轨道养护</vt:lpstr>
      <vt:lpstr>路基养护</vt:lpstr>
      <vt:lpstr>桥隧涵养护</vt:lpstr>
      <vt:lpstr>信号设备养护</vt:lpstr>
      <vt:lpstr>铁路线路养护的技术措施</vt:lpstr>
      <vt:lpstr>定期检测与评估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2024-09-23T07:31:15.216</cp:lastPrinted>
  <dcterms:created xsi:type="dcterms:W3CDTF">2024-09-22T23:31:15Z</dcterms:created>
  <dcterms:modified xsi:type="dcterms:W3CDTF">2024-09-22T23:31:17Z</dcterms:modified>
</cp:coreProperties>
</file>