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72364-9110-4425-9C70-C3FEBFDB9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CD6338-B727-478F-8763-0A60578E4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F51938-D489-4AD3-BD04-4B40EEB04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D443D5-BA5A-4E7E-9488-E3A6E37CC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C7CC37-0CA8-4C8E-8143-6D6C485C8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ADA9B7-7A35-4217-B4BC-C19B39D0A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33EB74-EC0C-4837-B5EC-25D2EDC93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41EFE2-EFF6-43F1-AC96-671324694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516C8A-45AB-4AA3-AA80-CB5701DA4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8FBDB2-1154-4FD7-A8DC-5B8A80296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EBB97-5DCD-4C8A-B818-2C69CC28B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4401105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语文考试保证书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保证书背景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保证事项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责任与义务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监督与执行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保证书背景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335" r="1733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选拔人才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考试成绩是选拔人才的重要依据，通过考试可以选拔出优秀的学生。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评估学习成果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考试是评估学生学习成果的重要手段，通过考试可以了解学生对知识的掌握程度。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促进学习动力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考试可以促使学生更加努力学习，提高学习效率，同时也能让学生发现自己的不足之处。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传承文化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提高语言表达能力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培养思维能力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500" r="3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语文考试的意义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语文考试是传承中华文化的重要途径，通过语文考试可以让学生更好地了解和传承中华文化。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语文考试可以提高学生的语言表达能力，让学生更好地运用语言文字进行交流和表达。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语文考试可以培养学生的思维能力，让学生更好地理解和分析问题。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保证公正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为了保证考试的公正性，需要学生签署保证书，保证遵守考试纪律，不作弊、不抄袭。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提高诚信意识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签署保证书可以提高学生的诚信意识，让学生意识到诚信是做人之本、立事之根。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维护考试秩序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保证书的签署可以维护考试秩序，确保考试的顺利进行。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保证书的必要性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保证事项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保证在考试前认真复习语文课程，掌握相关知识点和技能。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制定详细的复习计划，合理安排时间，确保复习效果。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遇到问题及时请教老师或同学，不遗留疑惑。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保证认真复习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保证按照考试通知的时间参加语文考试，不迟到、不早退。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在考试前准备好所需物品，如准考证、文具等。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提前了解考试地点和交通路线，确保能够顺利到达考场。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保证准时参加考试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如遇突发情况，及时向监考老师报告，不擅自处理。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保证在考试过程中严格遵守考试规则和纪律，不作弊、不抄袭。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尊重监考老师，服从考场管理，保持良好的考场秩序。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保证遵守考试规则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保证书自签署之日起生效，有效期至语文考试结束。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在有效期内，保证事项均具有法律效力，如有违反愿承担相应责任。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有效期满后，保证书自动失效。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保证书的有效期限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确定重点和难点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明确考试的重点和难点，合理分配时间和精力，确保复习效果。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及时调整计划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根据学习进度和效果，及时调整复习计划，确保每个知识点都能得到充分复习。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制定全面的复习计划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根据考试大纲和教材，制定详细的复习计划，包括每天的学习内容和时间安排。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制定详细复习计划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保证每天有足够的睡眠时间，以提高学习效率和记忆力。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保证充足睡眠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将每天的学习时间分配给不同的科目和知识点，避免偏科和过度疲劳。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合理分配时间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在学习过程中适当休息，缓解疲劳，提高学习效率。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适当休息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合理安排时间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https://d.book118.com/458044011051006044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2024-09-24T10:30:34.240</cp:lastPrinted>
  <dcterms:created xsi:type="dcterms:W3CDTF">2024-09-24T02:30:34Z</dcterms:created>
  <dcterms:modified xsi:type="dcterms:W3CDTF">2024-09-24T02:30:36Z</dcterms:modified>
</cp:coreProperties>
</file>