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2BDFA-BCC5-4242-AD33-9E31ECDE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F5530-84AE-40CE-B9A5-72E78461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BF287-30DF-454D-9A1C-9E016E24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1961F-BE54-4A30-B64D-B3C1268D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FC6F4-A747-43CE-93E9-C9DC51AC0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8AADF-FC79-44E9-ABE1-F56CA340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19FAE-1AF2-414B-A413-C3D97C0C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19629-B439-4E73-A635-5314C1E4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65227-F842-4896-947D-D26041A3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747F1-3640-4A2D-81B5-6FAFF75C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F4FB9-22DB-4C7B-9457-980D6F58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403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现代诗文的创造与表现手法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现代诗文的创造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现代诗文的表现手法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现代诗文的审美特征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现代诗文与其他文学形式的互动关系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现代诗文的定义与特点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现代诗文是指20世纪初至今的诗歌和散文作品，它反映了现代社会、文化和思想的多样性。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大量使用象征手法，通过对自然、社会现象的象征性描绘来传达深层含义。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现代诗文在形式和内容上更加自由，不受传统格律和韵脚的限制。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现代诗文在题材、风格、技巧等方面呈现出多元化特点，吸收了各种文化和艺术元素。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丰富艺术表现力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通过创造新的表现手法，现代诗文能够更生动地描绘现实世界和内心世界，增强作品的艺术感染力。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拓展审美空间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现代诗文的创造性和多样性拓展了读者的审美空间，使读者能够领略到更多不同的艺术风格和美学体验。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深化思想内涵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通过独特的创造与表现手法，现代诗文能够更深刻地揭示社会、历史、文化等方面的内涵，引发读者的思考和感悟。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创造与表现手法的重要性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现代诗文的创造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生活中的点滴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从日常生活中寻找灵感，如自然景观、社会现象、人情世故等。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内心世界的探索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挖掘内心深处的情感、思考和体验，将其转化为诗意的表达。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借鉴传统文化、外来文化等多元文化资源，进行创造性转化和创新性发展。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灵感来源与捕捉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感官体验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通过视觉、听觉、嗅觉、味觉和触觉等感官体验，塑造生动、具体的意象。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运用象征手法，将抽象的概念、情感或理念具象化，增强诗文的内涵和深度。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隐喻与比喻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运用隐喻和比喻等修辞手法，将不同的事物或情境相互关联，形成富有张力的意象。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意象的塑造与运用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尝试使用新的词汇、语法结构和表达方式，打破语言常规，创造独特的语言风格。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语言实验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借鉴其他艺术门类的语言和表现手法，如音乐、绘画、电影等，丰富诗文的艺术表现力。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运用口语化和方言等语言形式，增强诗文的亲切感和地域特色。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口语化与方言运用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语言的创新与突破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现代诗文的表现手法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情感色彩的赋予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将特定的情感色彩赋予象征物，使读者在感知象征物的同时，也能感受到诗人的情感倾向。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文化传统的引用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借助文化传统中的象征元素，表达普遍认同的价值和意义，增强诗歌的文化内涵。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抽象概念的具象化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通过具体的物象或景象来象征抽象的情感、思想或理念，使诗歌表达更具形象性和深度。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象征手法的运用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通过相似性或相关性的联想，将一个事物暗指为另一个事物，使诗歌表达更加含蓄和深刻。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隐喻的构建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利用语言、意象、结构等手段，对诗歌主题进行间接提示和引导，激发读者的想象和思考。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暗示的运用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通过隐喻和暗示的手法，使诗歌表达具有多重意义和解读的可能性，丰富诗歌的内涵和张力。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多重意义的呈现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隐喻与暗示的表达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节奏的把握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通过安排诗句的长短、轻重、快慢等节奏变化，表现诗人情感的起伏和诗歌主题的张弛有度。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语调的变换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运用不同的语调来表达不同的情感和意境，如升调表示激昂、降调表示低沉等，使诗歌表达更加生动和多彩。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音韵的营造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运用押韵、叠韵、双声等音韵手法，创造悦耳的音响效果，增强诗歌的音乐性和感染力。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节奏与音韵的掌控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https://d.book118.com/458044032106006036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2024-09-16T02:26:15.566</cp:lastPrinted>
  <dcterms:created xsi:type="dcterms:W3CDTF">2024-09-15T18:26:15Z</dcterms:created>
  <dcterms:modified xsi:type="dcterms:W3CDTF">2024-09-15T18:26:17Z</dcterms:modified>
</cp:coreProperties>
</file>