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71B6C-D771-464E-8BD9-13C2A48345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B03853-0703-411C-8641-66EEB3E0B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68D294-E078-4BEC-B1F0-F055D6D71E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3E09A8-BAF7-4A13-B048-3D3898E6A0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A68098B-9AC6-4C60-8D9C-DCD5EFC6E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FBBDCD59-1D94-4852-B1FD-1874198A67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7C7308C-8DB6-4443-94B5-599577B85D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A53A72-8CAD-427E-BE24-9AA3ABF63C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E8B307-AB0E-4FA4-AF9E-18EDDB8CE4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95589F-F6C1-43D0-B748-94AEFAEB4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88D0FB-5259-4A56-A1F1-A1230C6847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3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4.jpe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58044052141006025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心理咨询中的失望与无望感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6541" y="6029318"/>
            <a:ext cx="234315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9779" y="6029318"/>
            <a:ext cx="27908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2024-01-07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失望与无望感概述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心理咨询中失望与无望感的识别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应对失望与无望感的心理咨询策略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针对不同人群的定制化心理咨询方案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心理咨询实践中的挑战与解决方案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失望与无望感概述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00" r="31400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048" r="29048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指个体在期望或希望未能实现时所产生的一种消极情绪体验，常表现为沮丧、失落、不满等。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失望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指个体在面对困境或挫折时，感到无法改变现状或无法实现目标，从而产生的一种深刻的无助和绝望感。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无望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定义及表现形式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期望过高或不合理、现实与期望的差距过大、自我认知不清等。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失望产生的原因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0042" r="1004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无望产生的原因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影响因素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8125" r="8125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长期遭受挫折或失败、缺乏社会支持、自我负面评价等。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个体的性格特质、应对方式、社会支持系统等。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产生原因及影响因素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6691" b="669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6" b="269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5372" b="537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对个体心理健康的影响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失望对心理健康的影响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导致情绪低落、自信心受损、产生焦虑和压力等。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无望对心理健康的影响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引发抑郁、绝望和无助感，可能导致自杀意念和行为等。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长期影响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失望和无望感若长期存在，可能导致个体心理健康水平下降，出现心理问题或心理障碍。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心理咨询中失望与无望感的识别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V="1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338084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注意来访者的面部表情、肢体语言和语音语调，这些非言语行为往往能更真实地反映其情绪状态。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458" r="21458"/>
          <a:stretch>
            <a:fillRect/>
          </a:stretch>
        </p:blipFill>
        <p:spPr>
          <a:xfrm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id="8" name="AutoShape 8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5" r="21875"/>
          <a:stretch>
            <a:fillRect/>
          </a:stretch>
        </p:blipFill>
        <p:spPr>
          <a:xfrm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38761" y="3746205"/>
            <a:ext cx="29718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观察非言语行为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 flipV="1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474251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耐心倾听来访者的叙述，关注其表达中的情感变化，尝试理解其失望和无望感的来源。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3192" y="3746205"/>
            <a:ext cx="295275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倾听和理解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8" name="Connector 18"/>
          <p:cNvCxnSpPr/>
          <p:nvPr/>
        </p:nvCxnSpPr>
        <p:spPr>
          <a:xfrm flipV="1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8412597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对于表现出严重无望感的来访者，需要评估其自杀风险，并采取必要的干预措施。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13274" y="3746205"/>
            <a:ext cx="3019425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评估自杀风险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3" name="Group 2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4" name="AutoShape 2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TextBox 4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识别方法与技巧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将失望与无望感混为一谈。避免策略：明确区分失望与无望感的概念和表现，以便更准确地识别和处理。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忽视非言语信息。避免策略：在识别过程中，既要关注言语表达，也要重视非言语行为传递的信息。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误区二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1083" b="108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792" r="879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过早下结论。避免策略：保持开放和耐心的态度，充分收集信息，避免过早对来访者的情绪状态做出判断。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误区三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常见误区及避免策略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一位因家庭变故而陷入无望感的来访者，在咨询师的帮助下，重新找到了生活的意义和目标，逐渐走出了心理困境。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一位因工作失败而感到失望的来访者，通过咨询师的倾听和理解，逐渐认识到自己的失望情绪，并找到了积极的应对方式。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案例三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一位同时存在失望和无望感的来访者，咨询师通过综合运用识别方法和技巧，成功识别并处理了这两种情绪，帮助来访者重拾信心面对生活挑战。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l="16675" r="16675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t="13647" b="13647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案例分析：成功识别失望与无望感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应对失望与无望感的心理咨询策略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积极倾听来访者的感受，表达对其情绪的理解和共情，让来访者感到被接纳和尊重。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倾听与共情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向来访者提供情感上的支持，鼓励其表达内心感受，减轻孤独感和无助感。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情感支持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通过真诚、一致和尊重的态度，与来访者建立信任关系，使其愿意分享更多内心世界的信息。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建立信任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建立良好咨询关系，提供情感支持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期望调整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引导来访者调整过高的期望，制定符合实际情况的目标和计划。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认知重构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通过认知行为疗法等技术，帮助来访者改变消极的思维模式，建立积极的认知方式。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现实检验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帮助来访者认清现实情况，理解自己的期望是否合理，以及期望与现实之间的差距。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12500" b="12500"/>
          <a:stretch>
            <a:fillRect/>
          </a:stretch>
        </p:blipFill>
        <p:spPr>
          <a:xfrm>
            <a:off x="869006" y="1293634"/>
            <a:ext cx="4563025" cy="4563024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引导来访者正视现实，调整期望值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https://d.book118.com/458044052141006025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76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2024-09-02T19:56:02.141</cp:lastPrinted>
  <dcterms:created xsi:type="dcterms:W3CDTF">2024-09-02T11:56:02Z</dcterms:created>
  <dcterms:modified xsi:type="dcterms:W3CDTF">2024-09-02T11:56:04Z</dcterms:modified>
</cp:coreProperties>
</file>