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7FC41-7F37-4206-923D-025BFB3C9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0D30A-8A5B-4C68-B6A2-5319263E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16890-78EA-4F99-B888-8CFC84BF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3250-687D-42FD-B7C4-A5A75C06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EFBF4-562F-4944-A376-3B62B9660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119E3-F9FD-4A07-BCCC-414B602B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5DC7A-F0D2-4C24-93F7-B55551F5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54CDA-47E7-4B72-BE0E-5D2B97B2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EC008-9DDB-4206-ADB7-50F5F158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7AAA0-866E-45C7-A6DF-A2C88DDA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40D0B-629C-461E-9552-FB831A76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405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公司业务员的年度工作计划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工作目标与计划概述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市场分析与拓展策略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产品推广与销售策略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工作目标与计划概述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明确年度业务目标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根据公司业务发展需求，制定明确的销售目标，并进行分解和落实。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通过市场调研和分析，确定目标市场和客户群体，制定相应的市场拓展计划。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建立完善的客户服务体系，提升客户满意度和忠诚度，促进业务增长。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根据销售目标，制定具体的销售计划，包括销售策略、销售渠道、销售预算等。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安排市场推广活动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优化客户服务流程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根据市场拓展计划，策划和组织相应的市场推广活动，提高品牌知名度和影响力。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分析客户服务需求，优化客户服务流程，提高服务效率和质量。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制定合理可行的工作计划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35" b="54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49" b="259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确保资源投入与配置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合理配置销售团队人员，提供必要的培训和支持，确保业务顺利推进。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财力资源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根据业务需求和预算安排，合理分配资金，确保各项工作的顺利开展。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提供必要的办公设施、交通工具等物力支持，保障业务工作的正常进行。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市场分析与拓展策略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关注政策变化、技术创新、消费者需求等方面，把握行业发展趋势，为公司决策提供依据。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收集竞争对手的产品、价格、销售策略等信息，分析其优劣势，为公司制定差异化竞争策略提供参考。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定期收集市场情报，关注行业动态，及时调整市场策略以适应市场变化。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市场动态监测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深入了解行业趋势及竞争对手情况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通过市场调研和分析，明确目标客户群体，包括行业、地域、规模等方面的特征。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潜在客户群体定位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深入了解目标客户的需求特点、购买行为和心理，为公司产品和服务提供改进方向。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建立客户信息档案，定期与客户保持沟通，了解客户需求变化，提高客户满意度和忠诚度。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挖掘潜在客户群体及需求特点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策划各类营销活动，如展会、研讨会、推广活动等，提高公司品牌知名度和影响力，吸引潜在客户关注。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根据行业趋势、竞争对手情况和客户需求特点，制定针对性的市场拓展策略，包括产品策略、价格策略、销售渠道策略等。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积极寻求与产业链上下游企业的合作机会，建立稳定的合作伙伴关系，实现资源共享和互利共赢。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制定针对性市场拓展方案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产品推广与销售策略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掌握产品特点与优势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熟悉并掌握公司产品的独特之处和优势，以便在销售过程中准确地传达给客户。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持续更新产品知识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随着公司产品的更新和升级，不断学习和掌握新产品的相关知识。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深入了解公司产品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全面了解公司的各类产品，包括产品的功能、性能、适用范围以及竞争优势。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熟悉公司产品线及特点优势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通过市场调研和分析，了解目标市场的需求和竞争态势，为制定销售策略提供依据。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根据市场需求和公司目标，制定具体的销售策略，如定价策略、促销策略、渠道策略等。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针对不同的客户群体和市场需求，设计个性化的销售方案，提高销售成功率。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设计销售方案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制定多样化销售策略和方案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https://d.book118.com/458044057021006032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2024-09-09T10:35:03.059</cp:lastPrinted>
  <dcterms:created xsi:type="dcterms:W3CDTF">2024-09-09T02:35:03Z</dcterms:created>
  <dcterms:modified xsi:type="dcterms:W3CDTF">2024-09-09T02:35:05Z</dcterms:modified>
</cp:coreProperties>
</file>