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F8919-3493-447D-8939-B255F9CA2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D6BED-DD28-48BA-9CB7-6485526C1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76494-4F11-4C34-BCD0-5A089B4A5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7B0983-EE4B-4EE6-B7C2-E4708D632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17FBB4-6A84-4414-A953-E5B60D860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21CC29-AB0B-4E48-A375-5BC563BD3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159CB1-8754-4A33-B85D-54E321504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AB0F3A-94AF-4C67-830D-4E5681065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445BF-E93B-48CC-8158-4E83F2DB4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3706C-B2D3-4594-88AB-E71B42C28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DD2CB-B056-408F-AE1A-9514C859A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4511102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设备维保的效益评估与ROI计算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设备维保的效益评估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ROI（投资回报率）计算在设备维保中的应用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提高设备维保效益与ROI的策略建议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000" b="14000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设备维保是指对设备进行定期检查、清洁、润滑、调整和维修等操作，以保持设备性能和延长其使用寿命的一系列措施。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设备维保对于企业的正常生产和运营至关重要，通过及时维护和保养，可以减少设备故障、提高生产效率、降低维修成本、保障员工安全以及提升企业整体经济效益。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通过定期检查和检测，及时发现潜在问题并采取相应措施，预防设备故障的发生。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预防性维保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在设备出现故障后进行维修，恢复设备性能。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纠正性维保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利用先进的技术手段，如数据分析、传感器监测等，预测设备的性能衰减和故障趋势，提前采取措施。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预测性维保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以设备全生命周期管理为视角，制定主动的维保策略，包括预防性维保、预测性维保和纠正性维保的综合运用。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主动性维保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设备维保的类型与策略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设备维保的流程与标准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设备维保流程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包括定期检查、故障诊断、维修计划制定、维修实施、维修效果评估等步骤。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包括设备操作规程、维护保养规程、安全操作规程等，以确保维保工作的规范性和安全性。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设备维保的效益评估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设备维保效益是指通过维护和保养设备，提高设备的可靠性、性能和寿命，从而为企业带来的经济效益和竞争优势。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设备的可靠性、性能、寿命、能耗、生产效率、安全性等。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设备维保效益的定义与评估指标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设备维保效益的定义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对比分析法、成本效益分析法、专家评估法等。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确定评估指标和标准、收集数据、计算和分析数据、得出结论。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设备维保效益的评估方法与流程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某制造企业通过实施设备维保计划，提高了设备的可靠性和性能，减少了设备故障和停机时间，从而提高了生产效率和产品质量，增加了企业的销售额和市场份额。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某电力企业在设备维保中注重节能减排，通过优化设备的运行和维护，降低了能耗和排放，提高了能源利用效率和环保水平，从而获得了政府和社会的认可和支持。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设备维保效益的案例分析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https://d.book118.com/458045111025006044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2024-09-24T02:05:38.238</cp:lastPrinted>
  <dcterms:created xsi:type="dcterms:W3CDTF">2024-09-23T18:05:38Z</dcterms:created>
  <dcterms:modified xsi:type="dcterms:W3CDTF">2024-09-23T18:05:40Z</dcterms:modified>
</cp:coreProperties>
</file>