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9A45A-E165-4E28-A48E-77EE2FC96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F13C0-918A-486F-B288-7A17BE647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CBE78-3F2E-4A05-9B7B-6AEC0838F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C9443-A3B8-446F-B768-53C2F043E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E5C86-B78B-4F41-95B1-BCE7365ED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26883-8E9F-4206-8964-5A5945D1D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8D2F80-E37A-49C2-B0F0-916E3C98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AC5D3-99F8-4746-AE7B-D7F5A97D1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7E78C-6B63-4D89-B216-38DAB27B1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6A088-C333-4CF8-80CF-6F47A3C78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88870-734C-4454-BAD1-2A02F99AD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47004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产业互联网架构分析报告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产业互联网架构分析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产业互联网架构优化建议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产业互联网架构发展趋势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深入分析产业互联网的架构特点，评估其发展趋势和挑战，为企业和决策者提供有价值的参考信息。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随着数字化转型的加速，产业互联网作为连接实体经济与数字技术的桥梁，其重要性日益凸显。通过对产业互联网架构的深入研究，有助于推动产业升级和经济发展。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产业互联网是一种将互联网技术与传统产业深度融合的商业模式，通过数据驱动和智能化手段提升产业效率和价值。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产业互联网具有数据驱动、智能化、网络化、服务化等特征，能够实现产业资源的优化配置和价值共创。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产业互联网广泛应用于制造业、物流业、农业、金融业等传统产业领域，通过数字化转型提升产业竞争力。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产业互联网概述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产业互联网架构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跨行业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产业互联网架构能够支持不同行业的业务需求。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产业互联网架构是指支撑产业互联网运行的各个组件的集合，包括硬件、软件、网络等，以及它们之间的相互关系。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能够根据不同业务需求进行灵活的配置和扩展。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能够保证数据和系统的安全性。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能够保证系统的高可用性和稳定性。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831" r="58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557" r="2055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包括互联网、物联网、云计算等网络基础设施，以及数据传输和交换的机制。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网络架构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包括数据采集、存储、处理、分析和呈现等环节，以及数据治理和安全保障的机制。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数据架构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包括各类应用软件和系统，如企业资源计划（ERP）、供应链管理（SCM）、客户关系管理（CRM）等。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应用架构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包括业务流程、组织结构、岗位职责等，以及业务运营和管理的方式。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业务架构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架构组成要素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采用统一的接口和规范，便于系统的集成和互操作。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可扩展性设计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系统应具备高可用性，能够保证系统的稳定性和可靠性。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将系统划分为独立的模块，便于系统的扩展和维护。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系统应具备可扩展性，能够根据业务需求进行灵活的扩展。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产业互联网架构分析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采用业界公认的架构评估方法论，如TOGAF、Zachman等，对产业互联网架构进行全面评估。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通过收集相关数据，对架构的各个方面进行深入分析，包括架构的灵活性、可扩展性、可靠性等。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架构分析方法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架构评估方法论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对产业互联网架构进行性能测试，包括负载测试、压力测试和稳定性测试等。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性能优化建议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根据性能测试结果，提出针对性的性能优化建议，以提高产业互联网架构的性能。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架构性能分析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https://d.book118.com/458047004026006040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2024-09-18T10:13:09.098</cp:lastPrinted>
  <dcterms:created xsi:type="dcterms:W3CDTF">2024-09-18T02:13:09Z</dcterms:created>
  <dcterms:modified xsi:type="dcterms:W3CDTF">2024-09-18T02:13:11Z</dcterms:modified>
</cp:coreProperties>
</file>