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11F8C-E89E-48A5-97FC-FCC4248C1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95414-6234-4243-8336-B4BE65672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42F55-AB0B-4A58-A8CF-F91BFB9A4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BB6513-0375-4EC2-9278-CDCB5CF20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EFC65A-38AF-4493-B905-ADADA1BC4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EA2E10-D4AB-40BE-B454-5151E9475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1817E6-7F33-4EC5-B17E-98CB83F54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66893-861A-4ED9-B787-966E888EB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313BF-E554-4E95-A332-5B15BC56C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2F854-BAAB-4C6D-A22C-3D857D1C5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BB852-96B4-4F80-BF75-DA89957CA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47015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信息材料行业人才培养的新模式与新策略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行业背景与人才培养现状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新模式探索：产教融合与校企合作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新策略实施：课程体系改革与创新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质量评价体系构建与完善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总结与展望：未来发展趋势预测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行业背景与人才培养现状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信息材料行业产业链日益完善，上下游企业协同发展，形成良好的产业生态。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行业增长速度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近年来，信息材料行业保持快速增长，成为国民经济的重要组成部分。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技术创新活跃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行业内技术创新活跃，新材料、新工艺不断涌现，对人才提出更高要求。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信息材料行业发展概述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需求多样化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随着行业细分领域的不断拓展，对人才的需求也呈现出多样化的特点。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高素质人才短缺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行业内高素质、复合型人才短缺，成为制约行业发展的瓶颈。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培养周期长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信息材料行业人才培养周期长，需要投入大量时间和精力。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人才培养需求与挑战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传统培养模式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以高校教育为主，注重理论知识的传授，但实践环节相对薄弱。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企业内部开展培训，但往往缺乏系统性和针对性。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高校与企业合作开展人才培养，但合作深度和广度有待加强。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在线教育平台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利用在线教育平台进行人才培养，但课程质量和教学效果参差不齐。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现有培养模式及问题分析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https://d.book118.com/458047015011006044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2024-09-23T21:09:40.257</cp:lastPrinted>
  <dcterms:created xsi:type="dcterms:W3CDTF">2024-09-23T13:09:40Z</dcterms:created>
  <dcterms:modified xsi:type="dcterms:W3CDTF">2024-09-23T13:09:42Z</dcterms:modified>
</cp:coreProperties>
</file>