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80764-33CB-4245-9C71-057200D6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3DB38-1DB7-4A49-B962-2FBFB309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33DB8-3EBE-4DBD-9999-2BFEF75E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475CE-E3F4-4D3E-B37E-51E49F2D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C69AC-945C-47E9-8B6E-413250261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1C8BE-018E-461D-9DF6-0F67BDF2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6F474-4C81-4C3B-B9F3-2175C02A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4A94A-8099-45C6-8C6F-BC7FEA118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DDD28-22D6-40CE-A30F-F317489E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725BB-BC43-4A95-8B36-9D3991B1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52A56-801B-4D1B-A122-2C362897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11360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政府经济项目策划方案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资源需求与配置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效益评估与可持续发展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分析国内外经济增长情况，预测未来经济走势，为项目策划提供依据。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针对当前产业结构调整的需求，评估项目对产业结构优化的贡献。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研究市场需求变化趋势，分析项目与市场需求的关系。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当前经济形势分析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根据国家或地区经济发展战略和政策，阐述项目发起的原因和必要性。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经济发展瓶颈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分析当前经济发展中存在的瓶颈问题，提出项目解决这些问题的方式和目标。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强调项目对社会的积极影响，包括增加就业、提高民生福祉等。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项目发起的原因和目标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预测项目实施后对经济增长的贡献，包括产值、税收等方面的增加。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评估项目对技术进步和创新的推动作用，包括新技术、新工艺的研发和应用。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分析项目对社会的积极影响，包括提高民生福祉、促进社会和谐等方面的成果。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评估项目对环境的保护和改善作用，包括节能减排、生态修复等方面的成果。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项目内容与实施计划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明确项目的总体目标和预期成果，包括经济增长、就业创造、技术升级等方面。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界定项目的具体实施范围，包括涉及的地区、行业、企业等。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详细列出项目的主要工作内容，如基础设施建设、产业扶持、公共服务提升等。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包括项目立项、可行性研究、资金筹备等前期工作。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验收与评估阶段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对项目完成情况进行验收，并对项目效果进行综合评估。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按照项目计划逐步推进，包括招标、合同签订、施工建设等环节。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时间安排与里程碑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制定详细的项目时间表，包括各阶段的具体时间节点。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里程碑事件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列出项目过程中的关键事件或节点，如开工仪式、重要会议、重要合同签署等。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https://d.book118.com/458051136002006025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2024-09-01T09:40:11.578</cp:lastPrinted>
  <dcterms:created xsi:type="dcterms:W3CDTF">2024-09-01T01:40:11Z</dcterms:created>
  <dcterms:modified xsi:type="dcterms:W3CDTF">2024-09-01T01:40:13Z</dcterms:modified>
</cp:coreProperties>
</file>