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1E6621-0414-4AF7-92FB-32840C53D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AA168B-51BE-4FB6-8B26-44273FAB7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659CA3-036E-40F0-B842-86404649B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98D2C4-BCDB-48D2-AD77-C33A31114F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413BA2-6A7E-4AA6-BFF2-97DE54FF38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4AE5A2-3BFB-4B14-AE90-C7182E67C4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73C9F2-351D-4273-8736-E224A4F810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9A0C86-992E-4D13-A6DE-67F5A62D2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BE38FF-5F7D-479F-B0C0-D0E07A6FA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B79D92-2C4B-44FF-B93F-8F1AD2491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C0F42-2337-4732-A732-889ACD03B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5205007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医疗器械行业2024年的生产和法规展望</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生产制造与技术进步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法规政策与监管环境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市场竞争格局与机遇挑战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创新驱动与产学研合作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医疗器械行业是一个庞大且不断增长的领域，涵盖了从简单医疗工具到复杂设备的各种产品。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多样性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医疗器械种类繁多，包括诊断设备、治疗设备、辅助设备等，每种器械都有其特定的市场和应用。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技术驱动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随着医疗技术的不断进步，医疗器械行业对技术创新和研发投入的需求也在不断增加。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医疗保健意识提高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随着人们医疗保健意识的提高，对医疗器械的需求也在不断增加，尤其是在预防和治疗方面。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新兴市场增长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新兴市场如亚洲、非洲等地的医疗器械市场正在迅速增长，为行业提供了新的增长机会。</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人口老龄化</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随着全球人口老龄化的加剧，对医疗器械的需求也在不断增加，尤其是与老年疾病相关的产品。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市场需求与增长动力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随着数字化和智能化技术的不断发展，医疗器械行业也在逐步实现数字化转型，提高了生产效率和产品质量。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数字化和智能化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远程医疗技术的兴起为医疗器械行业提供了新的应用场景和市场机会。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远程医疗</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个性化医疗技术的发展推动了医疗器械行业的定制化生产和服务。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技术创新对行业影响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3800" r="38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246" r="82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智能化和自动化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未来医疗器械行业将继续向智能化和自动化方向发展，提高生产效率和产品质量。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个性化和定制化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随着个性化医疗的不断发展，医疗器械行业将更加注重产品的个性化和定制化。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绿色生产和可持续发展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未来医疗器械行业将更加注重绿色生产和可持续发展，推动行业的环保和社会责任。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生产制造与技术进步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机器人技术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机器人技术在医疗器械生产中的应用将越来越广泛，包括自动化装配、质量检测等，提高生产精度和效率。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3D打印技术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在医疗器械制造中，3D打印技术可以实现复杂结构的快速制造，提高生产效率和灵活性。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传感器技术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传感器技术可以实时监测生产过程中的各种参数，确保产品质量和生产安全。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67" b="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先进制造技术应用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自动化生产线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采用自动化生产线，减少人工干预，提高生产效率和产品质量稳定性。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数字化双胞胎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利用数字化双胞胎技术，构建虚拟生产线，进行生产过程的模拟和优化，提高生产效率和质量。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工业互联网</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通过工业互联网技术，实现生产线设备的互联互通，实现生产数据的实时采集和分析，提高生产透明度和可追溯性。</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智能化生产线建设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精益生产方法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引入精益生产方法，如5S管理、持续改进等，消除浪费，提高生产效率和质量。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价值流分析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通过价值流分析，识别生产过程中的浪费环节，进行改进和优化，降低成本和提高效率。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员工培训和教育</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加强员工培训和教育，提高员工技能和素质，促进精益生产理念的落实和实践。</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精益生产理念实践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375" r="18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采用绿色制造技术，如环保材料、清洁能源等，降低生产过程中的环境污染和资源消耗。</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绿色制造技术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推动医疗器械的循环使用和再制造，减少废弃物排放和资源浪费，促进可持续发展。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循环经济</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医疗器械企业应积极履行社会责任，遵守相关法规和标准，推动行业的绿色发展和可持续发展。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社会责任和法规遵守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绿色环保及可持续发展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法规政策与监管环境</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国家将继续加强对医疗器械产品的注册管理，要求企业提交详尽的技术文档和安全性能评估报告，确保产品的安全性和有效性。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医疗器械注册管理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医疗器械生产企业必须获得国家相关部门的生产许可证，严格遵守生产质量管理规范，确保产品质量可控。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生产许可制度</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国家将进一步完善医疗器械的价格监管机制，防止市场垄断和不正当竞争，保障患者的合法权益。</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价格监管政策</a:t>
            </a:r>
          </a:p>
        </p:txBody>
      </p:sp>
      <p:pic>
        <p:nvPicPr>
          <p:cNvPr id="9" name="Picture 9"/>
          <p:cNvPicPr>
            <a:picLocks noChangeAspect="1"/>
          </p:cNvPicPr>
          <p:nvPr/>
        </p:nvPicPr>
        <p:blipFill>
          <a:blip r:embed="rId2"/>
          <a:srcRect l="8083" r="80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国家政策法规解读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761" r="2976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政府采购支持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地方政府将通过政府采购等方式支持医疗器械产业的发展，鼓励企业研发创新，提高产品竞争力。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产业扶持政策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地方政府将出台一系列产业扶持政策，包括税收优惠、资金扶持、人才引进等，促进医疗器械产业的创新和发展。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园区建设规划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地方政府将加强医疗器械产业园区的规划和建设，提供专业化的基础设施和公共服务，降低企业运营成本。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地方政府支持措施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认证机构管理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国家将加强对医疗器械认证机构的管理和监督，确保认证工作的公正性、客观性和权威性。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国际标准接轨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国家将积极推动医疗器械行业标准与国际标准接轨，提高我国医疗器械产品的国际竞争力。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行业标准制定</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国家将不断完善医疗器械行业标准体系，制定更加严格的产品质量和安全性能标准，推动企业提升产品质量和技术水平。</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行业标准及认证要求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https://d.book118.com/458052050070006035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2024-09-14T08:26:54.754</cp:lastPrinted>
  <dcterms:created xsi:type="dcterms:W3CDTF">2024-09-14T00:26:54Z</dcterms:created>
  <dcterms:modified xsi:type="dcterms:W3CDTF">2024-09-14T00:26:57Z</dcterms:modified>
</cp:coreProperties>
</file>