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949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36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BA86D-76F4-4A2B-9988-B4ABC8180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BE7A7-A84E-474F-B56A-B317064DC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A2538F-DD19-4495-BF97-7F7E550B1E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54EA97-FD70-488E-9A36-B8A9FAD7B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029B72-F9F5-4471-8FB6-747610AA6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0868D2-85C0-487D-8261-7992B761A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A44C32A-A049-4A2A-A7CF-63B24BD10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6372D3-4E41-4BC4-9B3A-7182D2E07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7820D3-6997-47AB-990F-55AFCA99E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264ED-8E25-4C74-9FF4-020DFB08D2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17A23-9C90-4AF3-9F54-A3AE8024E5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939" r:id="rId2"/>
    <p:sldLayoutId id="2147487940" r:id="rId3"/>
    <p:sldLayoutId id="2147487941" r:id="rId4"/>
    <p:sldLayoutId id="2147487942" r:id="rId5"/>
    <p:sldLayoutId id="2147487943" r:id="rId6"/>
    <p:sldLayoutId id="2147487944" r:id="rId7"/>
    <p:sldLayoutId id="2147487945" r:id="rId8"/>
    <p:sldLayoutId id="2147487946" r:id="rId9"/>
    <p:sldLayoutId id="2147487947" r:id="rId10"/>
    <p:sldLayoutId id="214748794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2" Type="http://schemas.openxmlformats.org/officeDocument/2006/relationships/tags" Target="../tags/tag89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0.xml" /><Relationship Id="rId11" Type="http://schemas.openxmlformats.org/officeDocument/2006/relationships/tags" Target="../tags/tag121.xml" /><Relationship Id="rId12" Type="http://schemas.openxmlformats.org/officeDocument/2006/relationships/tags" Target="../tags/tag122.xml" /><Relationship Id="rId13" Type="http://schemas.openxmlformats.org/officeDocument/2006/relationships/tags" Target="../tags/tag123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Relationship Id="rId5" Type="http://schemas.openxmlformats.org/officeDocument/2006/relationships/tags" Target="../tags/tag115.xml" /><Relationship Id="rId6" Type="http://schemas.openxmlformats.org/officeDocument/2006/relationships/tags" Target="../tags/tag116.xml" /><Relationship Id="rId7" Type="http://schemas.openxmlformats.org/officeDocument/2006/relationships/tags" Target="../tags/tag117.xml" /><Relationship Id="rId8" Type="http://schemas.openxmlformats.org/officeDocument/2006/relationships/tags" Target="../tags/tag118.xml" /><Relationship Id="rId9" Type="http://schemas.openxmlformats.org/officeDocument/2006/relationships/tags" Target="../tags/tag11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2.xml" /><Relationship Id="rId11" Type="http://schemas.openxmlformats.org/officeDocument/2006/relationships/tags" Target="../tags/tag133.xml" /><Relationship Id="rId12" Type="http://schemas.openxmlformats.org/officeDocument/2006/relationships/tags" Target="../tags/tag134.xml" /><Relationship Id="rId13" Type="http://schemas.openxmlformats.org/officeDocument/2006/relationships/tags" Target="../tags/tag135.xml" /><Relationship Id="rId2" Type="http://schemas.openxmlformats.org/officeDocument/2006/relationships/tags" Target="../tags/tag124.xml" /><Relationship Id="rId3" Type="http://schemas.openxmlformats.org/officeDocument/2006/relationships/tags" Target="../tags/tag125.xml" /><Relationship Id="rId4" Type="http://schemas.openxmlformats.org/officeDocument/2006/relationships/tags" Target="../tags/tag126.xml" /><Relationship Id="rId5" Type="http://schemas.openxmlformats.org/officeDocument/2006/relationships/tags" Target="../tags/tag127.xml" /><Relationship Id="rId6" Type="http://schemas.openxmlformats.org/officeDocument/2006/relationships/tags" Target="../tags/tag128.xml" /><Relationship Id="rId7" Type="http://schemas.openxmlformats.org/officeDocument/2006/relationships/tags" Target="../tags/tag129.xml" /><Relationship Id="rId8" Type="http://schemas.openxmlformats.org/officeDocument/2006/relationships/tags" Target="../tags/tag130.xml" /><Relationship Id="rId9" Type="http://schemas.openxmlformats.org/officeDocument/2006/relationships/tags" Target="../tags/tag131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52117111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名著阅读教学设计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2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2206476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2206625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6"/>
          <p:cNvCxnSpPr/>
          <p:nvPr>
            <p:custDataLst>
              <p:tags r:id="rId5"/>
            </p:custDataLst>
          </p:nvPr>
        </p:nvCxnSpPr>
        <p:spPr>
          <a:xfrm flipH="1">
            <a:off x="1940275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5344443" y="284112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5344160" y="330962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名著阅读教学设计理念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12"/>
          <p:cNvCxnSpPr/>
          <p:nvPr>
            <p:custDataLst>
              <p:tags r:id="rId8"/>
            </p:custDataLst>
          </p:nvPr>
        </p:nvCxnSpPr>
        <p:spPr>
          <a:xfrm flipH="1">
            <a:off x="5078242" y="286009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8482410" y="2822160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8482330" y="3290570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名著阅读教学设计内容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23"/>
          <p:cNvCxnSpPr/>
          <p:nvPr>
            <p:custDataLst>
              <p:tags r:id="rId11"/>
            </p:custDataLst>
          </p:nvPr>
        </p:nvCxnSpPr>
        <p:spPr>
          <a:xfrm flipH="1">
            <a:off x="8216209" y="2841132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3775460" y="483683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our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3775710" y="530542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名著阅读教学设计实施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18"/>
          <p:cNvCxnSpPr/>
          <p:nvPr>
            <p:custDataLst>
              <p:tags r:id="rId14"/>
            </p:custDataLst>
          </p:nvPr>
        </p:nvCxnSpPr>
        <p:spPr>
          <a:xfrm flipH="1">
            <a:off x="3509259" y="485580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913427" y="4817875"/>
            <a:ext cx="1419214" cy="422831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913245" y="5286375"/>
            <a:ext cx="2740660" cy="117792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名著阅读教学设计评价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33"/>
          <p:cNvCxnSpPr/>
          <p:nvPr>
            <p:custDataLst>
              <p:tags r:id="rId17"/>
            </p:custDataLst>
          </p:nvPr>
        </p:nvCxnSpPr>
        <p:spPr>
          <a:xfrm flipH="1">
            <a:off x="6647226" y="4836847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9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89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名著阅读教学设计理念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重视学生阅读兴趣的培养</a:t>
            </a:r>
            <a:endParaRPr lang="zh-CN" altLang="en-US"/>
          </a:p>
        </p:txBody>
      </p:sp>
      <p:sp>
        <p:nvSpPr>
          <p:cNvPr id="1048970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2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74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6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78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6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创设良好的阅读环境：提供安静、舒适的阅读场所，定期开展阅读活动，营造浓厚的阅读氛围，让学生沉浸在书香中。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88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引导学生深度阅读：通过问题引导、讨论交流等方式，引导学生深入理解文本，培养批判性思维和独立思考能力。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0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激发学生阅读兴趣：通过多样化的教学手段和活动，引导学生发现阅读的乐趣，培养阅读兴趣。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8992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fontScale="87500"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尊重学生个性化阅读：鼓励学生自主选择阅读材料，关注学生的个体差异和兴趣爱好，让阅读成为个性表达的方式。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强调名著阅读与语文学习的结合</a:t>
            </a:r>
            <a:endParaRPr lang="zh-CN" altLang="en-US"/>
          </a:p>
        </p:txBody>
      </p:sp>
      <p:sp>
        <p:nvSpPr>
          <p:cNvPr id="104903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语文学习是提高学生语言文字运用能力的过程，名著阅读则是丰富学生文化底蕴、拓展视野的重要途径。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3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名著阅读教学设计理念应注重名著阅读与语文学习的结合，通过阅读名著，提高学生的阅读理解能力、写作能力和语言表达能力。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4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在名著阅读教学中，应注重名著的文化内涵和人文精神的挖掘，引导学生深入理解名著的思想内涵和艺术价值。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名著阅读教学设计应注重学生的个性化阅读和思考，培养学生的批判性思维和创新意识，促进学生全面发展。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5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https://d.book118.com/458052117111006035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5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3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29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4">
      <vt:lpstr>Arial</vt:lpstr>
      <vt:lpstr>Calibri</vt:lpstr>
      <vt:lpstr>汉仪书宋二简</vt:lpstr>
      <vt:lpstr>MiSans Normal</vt:lpstr>
      <vt:lpstr>Wingdings</vt:lpstr>
      <vt:lpstr>微软雅黑</vt:lpstr>
      <vt:lpstr>Office Theme</vt:lpstr>
      <vt:lpstr>名著阅读教学设计</vt:lpstr>
      <vt:lpstr>目录</vt:lpstr>
      <vt:lpstr>添加章节标题</vt:lpstr>
      <vt:lpstr>名著阅读教学设计理念</vt:lpstr>
      <vt:lpstr>重视学生阅读兴趣的培养</vt:lpstr>
      <vt:lpstr>强调名著阅读与语文学习的结合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2024-09-14T15:37:32.126</cp:lastPrinted>
  <dcterms:created xsi:type="dcterms:W3CDTF">2024-09-14T07:37:32Z</dcterms:created>
  <dcterms:modified xsi:type="dcterms:W3CDTF">2024-09-14T07:37:34Z</dcterms:modified>
</cp:coreProperties>
</file>