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A5C42-2A0D-40CD-90F1-091B7981E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63333-EB98-497E-905C-62B86280E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44EFC-16EC-47F3-A5E9-CAC307434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E48D1-4B9D-42E8-93A1-EF37EF9C5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F470FA-A555-47CF-9CDE-CEA7766ED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5F204-FFC0-441E-9FD3-42E477746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10AFE-D5E6-4FAD-A9D2-DF0AEEC6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BB5C3-96C8-43DB-80DB-7D267FE9D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AF9F1-C3A6-4AB0-9413-FB13AC0D1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85A8B-609C-4BD4-9B2B-32DDEB342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27B08-C28A-4E04-A638-519B22E9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401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机动车驾驶禁忌事项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酒后驾驶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疲劳驾驶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超速行驶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闯红灯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不按规定车道行驶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开车时使用手机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酒后驾驶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反应迟钝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酒精会降低驾驶员的反应速度和判断力，导致无法迅速应对突发情况。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酒精会使驾驶员的视力模糊，视野缩小，难以看清前方路况和周围车辆。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平衡感失调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酒精会影响驾驶员的平衡感和协调能力，增加车辆失控的风险。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酒精对驾驶能力的影响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酒后驾驶被查处后，驾驶员的驾驶证将被吊销，且在一定期限内不得重新取得。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吊销驾驶证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根据酒精含量和情节严重程度，酒后驾驶者可能面临罚款、拘留等行政处罚。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罚款和拘留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如果酒后驾驶造成交通事故，驾驶员可能承担刑事责任，面临牢狱之灾。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酒后驾驶的法律责任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不饮酒或适量饮酒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驾驶员应自觉遵守“开车不喝酒，喝酒不开车”的原则，避免在饮酒后驾驶车辆。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使用代驾或出租车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饮酒后，驾驶员可以选择使用代驾服务或乘坐出租车等公共交通工具回家。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告知他人并监督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驾驶员应告知朋友和家人自己的饮酒计划，并让他们监督自己不要酒后驾车。同时，也可以积极监督他人，共同维护道路交通安全。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如何避免酒后驾驶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疲劳驾驶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083" r="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操控失误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疲劳驾驶时，驾驶员可能无法准确操控车辆，如刹车不及时、转向不准确等。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反应迟钝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疲劳会降低驾驶员的反应速度，使其无法迅速应对突发情况。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判断失误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疲劳会影响驾驶员的判断力，可能导致其误判交通状况或危险情况。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疲劳对驾驶安全的影响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合理安排行程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驾驶员应合理安排行车时间，避免连续长时间驾驶，适时休息。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注意饮食和水分补充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驾驶员在行车前应注意饮食和水分补充，避免饥饿和口渴导致的疲劳。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驾驶员应保证充足的睡眠时间，避免在疲劳状态下驾驶。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如何预防疲劳驾驶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停车休息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当感到疲劳时，驾驶员应立即停车休息，缓解疲劳后再继续行驶。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打开车窗通风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打开车窗通风可以让新鲜空气进入车内，有助于缓解疲劳。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听音乐或广播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听音乐或广播可以转移驾驶员的注意力，减轻疲劳感。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使用清凉油或风油精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涂抹清凉油或风油精可以刺激皮肤，起到提神醒脑的作用。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疲劳驾驶的应对措施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超速行驶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超速行驶会延长制动距离，增加车辆失控的风险，容易导致追尾、侧翻等交通事故。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增加事故风险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高速行驶时，车辆受到的风阻和侧向风力增大，容易导致车辆飘移、抖动等不稳定现象，影响驾驶安全。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影响车辆稳定性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一旦发生事故，超速行驶往往会加重事故的严重程度，造成更大的人员伤亡和财产损失。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加重事故后果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超速行驶的危害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超速行驶的法律责任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行政处罚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根据超速的严重程度，超速行驶者可能面临罚款、记分、吊销驾驶证等行政处罚。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刑事责任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如果超速行驶导致严重交通事故，造成人员伤亡或重大财产损失，驾驶者还可能承担刑事责任。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https://d.book118.com/458054014035006025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2024-09-01T19:30:40.724</cp:lastPrinted>
  <dcterms:created xsi:type="dcterms:W3CDTF">2024-09-01T11:30:40Z</dcterms:created>
  <dcterms:modified xsi:type="dcterms:W3CDTF">2024-09-01T11:30:42Z</dcterms:modified>
</cp:coreProperties>
</file>