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4A526-3FF4-4A21-8FB2-7CEDF4A5A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F39E4-EF0B-4D17-82AB-EFE5F8182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386EB-F76C-48B2-9B68-205942185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70A1E-66C3-41CA-8CCC-07DF97C11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40FBF-36D1-4A99-8840-A60C8665E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E29CAE-E191-4580-8847-2031289C9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414120-A335-4979-8F8B-BC24605A2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86DF2-0382-424F-B244-70A6671BA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7C7B2-CF96-471D-B65A-206ACDC71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9EBBB-4ADB-47D5-9A34-0961A08D1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14F0E-B91F-4A36-809F-D30A82E27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5506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老年护理专业发展现状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老年护理专业概述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老年护理专业现状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老年护理专业发展趋势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老年护理专业面临的挑战与解决方案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老年护理专业概述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老年护理是指为老年人提供专业的医疗和生活护理服务，以满足老年人在身体、心理和社会方面的需求。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老年护理具有全面性、个体化、综合性、长期性的特点，需要综合考虑老年人的实际情况和需求，提供全方位的护理服务。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通过提供专业的护理服务，能够改善老年人的生活质量，减轻身体和心理上的负担。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提高老年人的生活质量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专业的老年护理能够减轻家庭成员的负担，提高家庭成员的护理效果，促进家庭和谐。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随着人口老龄化的加剧，老年护理的需求越来越大。专业的老年护理能够缓解社会对养老服务的压力，提高养老服务的水平。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缓解社会压力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老年护理的历史可以追溯到古代，但直到20世纪中期，随着人口老龄化的加剧和医学技术的进步，老年护理才逐渐成为一个专业领域。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随着社会的发展和人口老龄化的加剧，老年护理的需求越来越大，老年护理专业的发展也越来越快。未来，老年护理将更加注重个体化、专业化和人性化的服务，以满足老年人的需求。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老年护理专业现状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人口老龄化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随着人口老龄化程度的加深，老年人的护理需求日益增长，特别是失能、半失能老年人的长期护理需求。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家庭结构变化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随着家庭结构的变化，传统的家庭护理功能逐渐弱化，需要更多的专业护理服务来满足老年人的需求。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养老机构数量增加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为了满足老年人的护理需求，各类养老机构数量不断增加，包括养老院、护理院、日间照料中心等。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专业护理人员短缺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尽管养老机构数量增加，但专业护理人员仍然短缺，尤其是具备专业技能和经验的护理人员。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老年护理的供给状况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为了提高老年护理的质量，需要建立科学、合理的评估指标体系，包括护理人员的专业技能、服务态度、设施设备等方面。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评估指标体系建立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建立有效的监督与反馈机制，及时发现和解决老年护理中存在的问题，不断提高护理服务的质量和水平。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监督与反馈机制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老年护理的质量评估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https://d.book118.com/458055063015006032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2024-09-09T09:03:59.773</cp:lastPrinted>
  <dcterms:created xsi:type="dcterms:W3CDTF">2024-09-09T01:03:59Z</dcterms:created>
  <dcterms:modified xsi:type="dcterms:W3CDTF">2024-09-09T01:04:02Z</dcterms:modified>
</cp:coreProperties>
</file>