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24B127-6A99-46AF-843B-AC5396C62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3756B-AC30-465A-942B-B997391C9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5AE4EA-58AC-4980-B08C-7A6F532C9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8F296B-6165-4C67-845F-85B003AAB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F29558-95BE-4721-B625-8B8C90FA02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F7A11E-CCC4-424C-A516-2995BFA3B6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C0D6E8-3E9E-451E-9F82-176823C8F9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347D7E-E915-4526-B3D4-E210743906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0A933-D1DB-4255-A78C-1EBCBCAC1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D66444-8EA5-4EFB-B89F-85A31A62F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FC2F59-67D2-41A7-9966-156356CA7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55137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人工智能教育在中小学生社会实践与实践创新中的应用与实践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人工智能教育在中小学生社会实践中的应用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人工智能教育在中小学生实践创新中的应用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人工智能教育在中小学生社会实践与实践创新中的实践案例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人工智能教育在中小学生社会实践与实践创新中的效果评估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人工智能教育的重要性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随着人工智能技术的快速发展，培养中小学生的AI素养和创新能力已成为当代教育的重要任务。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社会实践与实践创新的意义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通过社会实践，学生可以更好地了解社会、增长见识、培养实践能力；而实践创新则有助于培养学生的创新思维和解决问题的能力，为未来的学习和工作打下基础。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教育部门高度重视人工智能教育的发展，制定了一系列相关政策和措施，推动人工智能技术在教育领域的应用。同时，一些学校也开始尝试将人工智能教育与社会实践、实践创新相结合，取得了一定的成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国外研究现状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国外，一些发达国家已经将人工智能教育纳入国民教育体系，并在中小学阶段就开始普及AI知识。此外，国外的一些学校和社会机构也积极开展与人工智能相关的社会实践活动和创新项目，为学生提供了更多的实践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375" r="17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本研究旨在探讨人工智能教育在中小学生社会实践与实践创新中的应用与实践，分析其在培养学生AI素养和创新能力方面的作用，并提出相应的建议和措施。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如何实现人工智能教育与社会实践、实践创新的有效结合？如何评价学生在社会实践和实践创新中的表现和成果？如何提高学生的AI素养和创新能力？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人工智能教育在中小学生社会实践中的应用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智能化学习资源的开发与应用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学习资源推荐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基于学生的学习历史、兴趣爱好和能力水平，利用人工智能技术推荐适合的学习资源，如在线课程、教学视频、互动游戏等。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智能化学习辅导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通过自然语言处理、机器学习和深度学习等技术，为学生提供智能化的学习辅导，如智能答疑、智能作业批改等。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学习数据分析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利用大数据分析和挖掘技术，对学生的学习数据进行分析和挖掘，发现学生的学习特点和问题，为教师提供有针对性的教学建议。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学习过程优化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通过实时监测学生的学习过程，利用人工智能技术发现学生的学习问题和困难，及时调整学习路径和提供个性化的学习支持。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学习路径规划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基于学生的学习目标和能力水平，利用人工智能技术为学生规划个性化的学习路径，包括学习内容、学习方式和学习进度等。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学习成果评价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利用人工智能技术对学生的学习成果进行评价，包括知识掌握程度、能力提升情况和综合素质表现等，为学生提供全面的学习反馈和建议。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600" b="146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个性化学习路径的规划与优化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06" r="13306"/>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基于教育目标和课程标准，利用人工智能技术制定科学、合理的评价标准，确保评价结果的客观性和公正性。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评价标准制定</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通过自然语言处理、机器学习和深度学习等技术，实现评价过程的自动化和智能化，包括试卷自动批改、作文自动评分等。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评价过程自动化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利用大数据分析和挖掘技术，对评价结果进行分析和挖掘，发现学生的优势和不足，为教师提供有针对性的教学建议和改进措施。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评价结果分析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智能化评价体系的建立与完善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人工智能教育在中小学生实践创新中的应用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通过AI技术提供创新思维训练课程，引导学生培养发散性思维、批判性思维和创造性思维。</a:t>
            </a:r>
          </a:p>
        </p:txBody>
      </p:sp>
      <p:pic>
        <p:nvPicPr>
          <p:cNvPr id="6" name="Picture 6"/>
          <p:cNvPicPr>
            <a:picLocks noChangeAspect="1"/>
          </p:cNvPicPr>
          <p:nvPr/>
        </p:nvPicPr>
        <p:blipFill>
          <a:blip r:embed="rId2"/>
          <a:srcRect l="24512" r="2451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创新思维引导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利用AI技术整合优质学习资源，为学生提供个性化、多样化的学习材料，拓宽知识视野。</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智能化学习资源</a:t>
            </a:r>
          </a:p>
        </p:txBody>
      </p:sp>
      <p:pic>
        <p:nvPicPr>
          <p:cNvPr id="10" name="Picture 10"/>
          <p:cNvPicPr>
            <a:picLocks noChangeAspect="1"/>
          </p:cNvPicPr>
          <p:nvPr/>
        </p:nvPicPr>
        <p:blipFill>
          <a:blip r:embed="rId3"/>
          <a:srcRect l="25977" r="2597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AI技术可以实时跟踪学生的创新过程，提供针对性的指导和建议，帮助学生克服创新过程中的困难和挑战。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创新过程辅助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创新思维训练与智能化支持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实践过程指导</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在实践过程中，AI技术可以提供实时的指导和帮助，解答学生在实践中遇到的问题，提高实践效率。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实践成果评价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AI技术可以对学生的实践成果进行客观、全面的评价，帮助学生了解自己的实践水平和不足之处，为后续改进提供参考。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实践项目推荐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根据学生的兴趣和能力，AI技术可以为学生推荐适合的实践项目，激发学生的实践热情。</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实践创新活动的智能化辅助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https://d.book118.com/458055137005006030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2024-09-06T04:21:49.644</cp:lastPrinted>
  <dcterms:created xsi:type="dcterms:W3CDTF">2024-09-05T20:21:49Z</dcterms:created>
  <dcterms:modified xsi:type="dcterms:W3CDTF">2024-09-05T20:21:51Z</dcterms:modified>
</cp:coreProperties>
</file>