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1FF3A-6F4D-4CA4-BB7E-93441A969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A18B8-AA5A-4EAA-B456-6B4239584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AE2F57-4B21-4773-BF3C-344B21909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D89A43-0FF6-4F90-851F-0CB5451C6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769E21-1E24-465A-8E1D-856F194B3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C953EA-DA94-4D5C-BE07-732F040A0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DB73D8-EC9D-41C2-8740-A840BA754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650064-C04D-4D5C-AA76-E2049C269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5A0B43-1AC5-41BC-9628-DE39F0F59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3FA35B-85D1-40A4-A6EE-06A221B7E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C66CD-FBF3-43E6-86BC-C2067620E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5607202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保龄球行业市场分析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保龄球行业概述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保龄球市场需求分析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保龄球行业竞争格局分析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保龄球行业市场发展前景预测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保龄球行业市场发展策略建议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保龄球行业概述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39110" y="3232606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在美国，保龄球运动得到了广泛的普及和发展，逐渐演变成一项竞技运动，并建立了相关的组织和赛事。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962429"/>
            <a:ext cx="4714229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保龄球运动在中国的发展相对较晚，但随着经济的发展和人们生活水平的提高，保龄球逐渐成为了一项受欢迎的休闲运动。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927890" y="1290438"/>
            <a:ext cx="4828525" cy="4828525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5396305" y="4914086"/>
            <a:ext cx="1091477" cy="1091477"/>
            <a:chOff x="5396305" y="4914086"/>
            <a:chExt cx="1091477" cy="1091477"/>
          </a:xfrm>
        </p:grpSpPr>
        <p:sp>
          <p:nvSpPr>
            <p:cNvPr id="8" name="AutoShape 8"/>
            <p:cNvSpPr/>
            <p:nvPr/>
          </p:nvSpPr>
          <p:spPr>
            <a:xfrm>
              <a:off x="5396305" y="4914086"/>
              <a:ext cx="1091477" cy="109147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539437" y="5154753"/>
              <a:ext cx="610142" cy="610142"/>
            </a:xfrm>
            <a:custGeom>
              <a:rect l="l" t="t" r="r" b="b"/>
              <a:pathLst>
                <a:path w="304800" h="304800">
                  <a:moveTo>
                    <a:pt x="310886" y="167269"/>
                  </a:moveTo>
                  <a:cubicBezTo>
                    <a:pt x="310886" y="167269"/>
                    <a:pt x="267148" y="122672"/>
                    <a:pt x="206873" y="122672"/>
                  </a:cubicBezTo>
                  <a:cubicBezTo>
                    <a:pt x="147980" y="122672"/>
                    <a:pt x="89764" y="167269"/>
                    <a:pt x="89764" y="167269"/>
                  </a:cubicBezTo>
                  <a:lnTo>
                    <a:pt x="57064" y="153619"/>
                  </a:lnTo>
                  <a:lnTo>
                    <a:pt x="57064" y="193662"/>
                  </a:lnTo>
                  <a:cubicBezTo>
                    <a:pt x="62217" y="195415"/>
                    <a:pt x="65989" y="200158"/>
                    <a:pt x="65989" y="205902"/>
                  </a:cubicBezTo>
                  <a:cubicBezTo>
                    <a:pt x="65989" y="211703"/>
                    <a:pt x="62141" y="216456"/>
                    <a:pt x="56912" y="218170"/>
                  </a:cubicBezTo>
                  <a:lnTo>
                    <a:pt x="66580" y="245135"/>
                  </a:lnTo>
                  <a:lnTo>
                    <a:pt x="38043" y="245135"/>
                  </a:lnTo>
                  <a:lnTo>
                    <a:pt x="47796" y="217942"/>
                  </a:lnTo>
                  <a:cubicBezTo>
                    <a:pt x="43110" y="215951"/>
                    <a:pt x="39834" y="211322"/>
                    <a:pt x="39834" y="205902"/>
                  </a:cubicBezTo>
                  <a:cubicBezTo>
                    <a:pt x="39834" y="200597"/>
                    <a:pt x="43015" y="196082"/>
                    <a:pt x="47558" y="194024"/>
                  </a:cubicBezTo>
                  <a:lnTo>
                    <a:pt x="47558" y="149647"/>
                  </a:lnTo>
                  <a:lnTo>
                    <a:pt x="0" y="129816"/>
                  </a:lnTo>
                  <a:lnTo>
                    <a:pt x="209255" y="35890"/>
                  </a:lnTo>
                  <a:lnTo>
                    <a:pt x="401241" y="130997"/>
                  </a:lnTo>
                  <a:lnTo>
                    <a:pt x="310886" y="167269"/>
                  </a:lnTo>
                  <a:close/>
                  <a:moveTo>
                    <a:pt x="204492" y="145266"/>
                  </a:moveTo>
                  <a:cubicBezTo>
                    <a:pt x="265128" y="145266"/>
                    <a:pt x="294846" y="177365"/>
                    <a:pt x="294846" y="177365"/>
                  </a:cubicBezTo>
                  <a:lnTo>
                    <a:pt x="294846" y="243945"/>
                  </a:lnTo>
                  <a:cubicBezTo>
                    <a:pt x="294846" y="243945"/>
                    <a:pt x="263938" y="268910"/>
                    <a:pt x="199739" y="268910"/>
                  </a:cubicBezTo>
                  <a:cubicBezTo>
                    <a:pt x="135541" y="268910"/>
                    <a:pt x="114138" y="243945"/>
                    <a:pt x="114138" y="243945"/>
                  </a:cubicBezTo>
                  <a:lnTo>
                    <a:pt x="114138" y="177365"/>
                  </a:lnTo>
                  <a:cubicBezTo>
                    <a:pt x="114138" y="177365"/>
                    <a:pt x="143856" y="145266"/>
                    <a:pt x="204492" y="145266"/>
                  </a:cubicBezTo>
                  <a:close/>
                  <a:moveTo>
                    <a:pt x="203302" y="254641"/>
                  </a:moveTo>
                  <a:cubicBezTo>
                    <a:pt x="245326" y="254641"/>
                    <a:pt x="279397" y="246116"/>
                    <a:pt x="279397" y="235620"/>
                  </a:cubicBezTo>
                  <a:cubicBezTo>
                    <a:pt x="279397" y="225123"/>
                    <a:pt x="245326" y="216599"/>
                    <a:pt x="203302" y="216599"/>
                  </a:cubicBezTo>
                  <a:cubicBezTo>
                    <a:pt x="161277" y="216599"/>
                    <a:pt x="127216" y="225123"/>
                    <a:pt x="127216" y="235620"/>
                  </a:cubicBezTo>
                  <a:cubicBezTo>
                    <a:pt x="127216" y="246116"/>
                    <a:pt x="161277" y="254641"/>
                    <a:pt x="203302" y="2546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AutoShape 10"/>
          <p:cNvSpPr/>
          <p:nvPr/>
        </p:nvSpPr>
        <p:spPr>
          <a:xfrm>
            <a:off x="5396305" y="316030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96305" y="147882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628547" y="3392546"/>
            <a:ext cx="626995" cy="62699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668096" y="1750615"/>
            <a:ext cx="547896" cy="54789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539110" y="1502783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保龄球运动起源于欧洲的教堂，最初是作为一种室内游戏而出现。随着时间的推移，它逐渐发展成为一项正式的运动，并传播到世界各地。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保龄球运动的起源和发展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-2700000" flipV="1">
            <a:off x="8223978" y="1744645"/>
            <a:ext cx="2833772" cy="730493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>
            <a:off x="10515259" y="-2241425"/>
            <a:ext cx="2982918" cy="4296683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80034" y="181253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保龄球行业的规模不断扩大，全球保龄球馆数量已超过数万家，参与保龄球运动的人数也在逐年增加。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80034" y="310050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保龄球行业的结构包括保龄球馆、保龄球设备和器材制造商、赛事组织者和相关服务提供商等。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973" y="4402320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随着保龄球运动的普及，保龄球行业逐渐形成了完整的产业链，从设备制造到场馆运营再到赛事组织，各环节相互支持，共同推动行业的发展。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195259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5958" y="323855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65958" y="4541391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5717" r="15717"/>
          <a:stretch>
            <a:fillRect/>
          </a:stretch>
        </p:blipFill>
        <p:spPr>
          <a:xfrm>
            <a:off x="6774259" y="1242134"/>
            <a:ext cx="5232459" cy="5087504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保龄球行业的规模和结构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保龄球运动是一项有益健康的运动，可以锻炼身体的协调性和灵活性，增强心肺功能和免疫力。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保龄球运动可以培养人们的耐心和集中力，提高心理素质和应对能力。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保龄球行业的价值和意义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保龄球运动具有社交功能，可以促进人们之间的交流和互动，增强社交能力。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保龄球行业的发展对于促进经济增长和提高就业率也具有重要意义，同时还可以带动相关产业的发展，如旅游、餐饮等。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保龄球市场需求分析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6" name="AutoShape 6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年龄分布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保龄球消费者主要集中在年轻人群体，特别是20-40岁的年轻人。</a:t>
              </a:r>
            </a:p>
          </p:txBody>
        </p:sp>
        <p:sp>
          <p:nvSpPr>
            <p:cNvPr id="9" name="AutoShape 9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11" name="AutoShape 11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性别比例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男性与女性消费者比例相当，女性消费者略多于男性。</a:t>
              </a:r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6" name="AutoShape 16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地域分布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保龄球消费者主要集中在大中城市，特别是经济发达地区。</a:t>
              </a:r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消费者画像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健康娱乐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保龄球作为一种健康运动，能够锻炼身体，提高协调性和反应能力，受到消费者欢迎。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保龄球成为人们社交活动的一种方式，通过打保龄球结交朋友，增进友谊。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竞技体验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部分消费者对保龄球运动有较高的兴趣和竞技精神，追求更高的技术水平和比赛成绩。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消费者对保龄球服务的需求越来越个性化，如定制化的保龄球场、特色化的服务项目等。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消费者希望保龄球场所能够提供更多元化的活动，如举办主题活动、夜场活动等。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专业化培训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随着消费者技术水平的提高，对专业化的保龄球培训需求也日益增加。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消费者需求趋势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保龄球行业竞争格局分析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专业保龄球馆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提供专业级别的保龄球设备和场地，主要面向高端市场和职业保龄球手。</a:t>
            </a:r>
          </a:p>
        </p:txBody>
      </p:sp>
      <p:sp>
        <p:nvSpPr>
          <p:cNvPr id="7" name="AutoShape 7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社区保龄球馆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提供较为基础的保龄球设备和场地，主要面向普通消费者和业余爱好者。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商业综合体中的保龄球馆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通常与其他娱乐设施结合，吸引客流，提供多样化的休闲娱乐服务。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独立保龄球馆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规模较小，但具有特色和个性化服务，满足特定消费群体的需求。</a:t>
            </a:r>
          </a:p>
        </p:txBody>
      </p:sp>
      <p:sp>
        <p:nvSpPr>
          <p:cNvPr id="22" name="AutoShape 22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主要竞争者类型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https://d.book118.com/458056072020006046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2024-09-26T21:42:55.525</cp:lastPrinted>
  <dcterms:created xsi:type="dcterms:W3CDTF">2024-09-26T13:42:55Z</dcterms:created>
  <dcterms:modified xsi:type="dcterms:W3CDTF">2024-09-26T13:42:57Z</dcterms:modified>
</cp:coreProperties>
</file>