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218FA-4AF5-4818-BD54-919727E0F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E945B-6FAC-4133-A4D1-8F05775A3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D9017-9F09-493C-AEEC-416B3445A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BB23AA-2465-4095-9BDA-85B1EC9C5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5803A9-1EF0-42BA-A591-F2F0DCD5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143CC4-2007-4300-89B0-54E99FA01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F450DE-6DE4-435D-8B6D-2580A49F0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57AC6-6759-4A2D-B3D4-2AF11A444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092F7-3D1C-4A7A-8084-7B7C33DFF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74116-C2DE-43F7-9000-4699906BD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37B21-9E7F-4DBF-92FE-BCEBD0E2F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561401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交通安全教育在学校安全管理中的作用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交通安全教育的实施途径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交通安全教育在学校安全管理中的具体作用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交通安全教育的重要性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通过交通安全教育，使学生认识到交通安全的重要性，提高自我保护意识。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培养规则意识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形成安全文化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167" r="18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教育学生遵守交通规则，培养良好的行为习惯和规则意识。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在学校中营造关注交通安全的文化氛围，让学生时刻牢记安全第一。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学生安全意识的培养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教育学生认识交通风险，如不遵守交通规则、横穿马路等，避免发生交通事故。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792" r="8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了解交通风险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教授学生交通安全技能，如正确过马路、安全乘坐车辆等，提高学生在交通环境中的应对能力。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学校应定期提醒学生注意交通安全，特别是在上下学高峰期和节假日期间。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提醒注意安全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预防交通事故的发生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通过交通安全教育，培养学生的社会责任感和公民意识，使他们意识到自己作为交通参与者的责任。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增强责任感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教育学生学会在复杂的交通环境中做出正确的判断和决策，以保障自身和他人的安全。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提高判断力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交通安全教育不仅关注学生的安全，还注重培养学生的综合素质和应对突发情况的能力。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提高学生综合素质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交通安全教育的内容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教授学生基本的交通规则，如“红灯停、绿灯行”、“黄灯减速缓行”，以及遵守交通信号灯的必要性。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交通规则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让学生了解并能够识别常见的交通标志，如禁令标志、警告标志和指示标志，以及它们所代表的含义。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交通标志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交通规则和标志识别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教导学生在过马路时走人行横道，并遵循“一停、二看、三通过”的原则，同时了解斑马线的功能和作用。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教育学生在路边等车时保持安全距离，不在车流中随意穿行，以及如何正确拦车和乘车。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安全过马路和等车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等车安全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安全过马路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乘坐汽车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教授学生在乘坐汽车时应该系好安全带，不在行驶过程中随意站立或走动，以及如何正确使用安全气囊。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乘坐公共交通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教导学生在乘坐公共交通工具时遵守乘车规定，如排队上车、不携带危险品上车等，并了解如何正确使用紧急制动装置。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69" r="17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乘坐交通工具的注意事项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教育学生在遇到交通事故或紧急情况时应该保持冷静，迅速采取正确的应对措施，如拨打紧急电话、寻求帮助等。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求救方式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让学生了解常用的求救电话号码，如110、120、119等，以及在遇到危险时如何正确报警求助。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应急处理和求救方式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交通安全教育的实施途径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通过开设交通安全课程，向学生传授交通安全知识，包括交通规则、交通标志、交通信号等。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利用学校宣传栏、海报等载体，定期发布交通安全知识，提醒学生注意交通安全。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课堂教育和宣传栏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组织交通安全活动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模拟交通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组织模拟交通场景的活动，让学生亲身体验交通规则和安全常识，提高自我保护意识。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知识竞赛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举办交通安全知识竞赛，激发学生主动学习交通安全知识的积极性。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https://d.book118.com/458056140116006040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2024-09-19T07:36:40.880</cp:lastPrinted>
  <dcterms:created xsi:type="dcterms:W3CDTF">2024-09-18T23:36:40Z</dcterms:created>
  <dcterms:modified xsi:type="dcterms:W3CDTF">2024-09-18T23:36:43Z</dcterms:modified>
</cp:coreProperties>
</file>