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973F97-C267-4FE4-ABF3-C8AC8FC4F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7FC2F6-59C7-49BB-9692-5EF81CB7C7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1B2EB8-D52D-4F39-B574-1C46330FA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DF86DE-145E-49CF-8B82-8DB931F29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8BC8AE-5105-4DDD-99BC-7B1E8A2BC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1CC6F8-D15C-47FC-90D4-C9DCDCD9A9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A5D07C-DD98-41E8-8809-ACD270E46F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618742-B0ED-4352-8F71-F19CC7E5C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D4EAAD-B0C5-48FE-AB68-19D012AD2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EA217-C6FF-41C1-BEDA-0542F39C7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ADA9BC-87B8-43E6-9253-CCDEA28D5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57014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心理危机评估师的自我关怀与自我保护</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危机评估师的工作压力与挑战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自我关怀的策略与方法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自我保护的法律与伦理规范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心理危机评估师的团队建设与合作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寻求专业支持与帮助的途径</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009" b="21009"/>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33964" b="33964"/>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应对职业压力和挑战</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心理危机评估师在工作中经常面临各种压力和挑战，如处理紧急危机事件、面对受助者的情绪波动等，需要有效的自我关怀和自我保护策略来应对。</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提升心理危机评估师的职业素养</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自我关怀与自我保护是心理危机评估师职业素养的重要组成部分，对于提高评估师的工作质量和效率具有重要意义。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42" r="100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通过自我关怀和自我保护，心理危机评估师可以减轻工作压力，缓解紧张情绪，维护自身的心理健康。</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维护评估师的心理健康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良好的自我关怀和自我保护有助于评估师在工作中保持清晰的思维和敏锐的洞察力，从而提高工作效能和满意度。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提高工作效能和满意度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评估师的自我关怀和自我保护不仅有助于自身心理健康，也能在与受助者互动中展现出更加专业、沉稳的态度，有利于建立信任和良好的工作关系。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促进与受助者的良好关系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自我关怀与自我保护的重要性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危机评估师的工作压力与挑战</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905" b="26905"/>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4058" b="24058"/>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情感投入</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心理危机评估师需要与被评估者建立信任关系，深度了解他们的心理状态，这种情感投入可能会带来压力。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时间紧迫</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在紧急情况下，评估师需要在有限的时间内做出准确的判断，这增加了工作的紧张感。</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责任感重大</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评估师的工作直接关系到被评估者的生命安全和心理健康，因此责任感非常重大。</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工作压力的来源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9536" b="953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应对复杂情况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心理危机可能涉及多种复杂的心理问题和社会因素，评估师需要具备高度的专业素养和应对能力。</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处理被评估者的抵触情绪</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被评估者可能不愿意接受评估或抵触治疗，评估师需要妥善处理这种情况。</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保持客观中立</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评估师需要保持客观中立的立场，不被个人情感或偏见影响判断，这对个人心理素质提出了高要求。</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面临的挑战与困境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长期面对心理危机可能导致评估师情感耗竭，出现疲劳、焦虑、抑郁等情绪问题。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情感耗竭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648" b="146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职业倦怠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292" r="10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影响生活质量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工作压力和挑战可能导致评估师对职业产生倦怠感，失去工作热情和动力。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工作压力和挑战可能对评估师的个人生活和家庭关系产生负面影响，降低生活质量。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对个人和职业的影响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自我关怀的策略与方法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250" r="20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充足睡眠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保证每晚获得足够的睡眠时间，建立良好的睡眠习惯，避免熬夜和不足的睡眠时间。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均衡饮食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保持合理的饮食结构，摄入足够的营养物质，避免过度摄入糖分和咖啡因等刺激性物质。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规律运动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定期进行适量的体育锻炼，如散步、瑜伽、游泳等，以增强身体素质和免疫力。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身体健康管理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通过积极的思考方式重新解读困难和压力，培养乐观的心态和情绪调节能力。</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50" r="1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542" r="14542"/>
          <a:stretch>
            <a:fillRect/>
          </a:stretch>
        </p:blipFill>
        <p:spPr>
          <a:xfrm>
            <a:off x="8816628" y="1536628"/>
            <a:ext cx="1898908"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认知重构</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学习深呼吸、渐进性肌肉松弛等放松技巧，以缓解紧张和焦虑情绪。</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放松训练</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与亲朋好友、同事或专业人士分享自己的感受和压力，获得情感支持和建议。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寻求支持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情绪调节与压力应对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800" b="580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800" b="58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建立良好的工作与生活习惯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时间管理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合理规划工作时间和休息时间，避免过度工作和疲劳。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自我奖励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在完成重要任务或取得进步时，适当奖励自己，以增强自我价值和动力。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培养兴趣爱好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参与喜欢的活动或爱好，如阅读、旅行、音乐等，以丰富生活体验和放松心情。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自我保护的法律与伦理规范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https://d.book118.com/458057014052006025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2024-09-02T00:25:11.239</cp:lastPrinted>
  <dcterms:created xsi:type="dcterms:W3CDTF">2024-09-01T16:25:11Z</dcterms:created>
  <dcterms:modified xsi:type="dcterms:W3CDTF">2024-09-01T16:25:13Z</dcterms:modified>
</cp:coreProperties>
</file>