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4B25F7-5333-4B9E-BEA3-F12705B54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2BE833-96D1-40BD-9008-BCC086C08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490FE1-D117-4CB3-BC22-C1A303351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DF4958-CE81-44C5-8575-738D58F3F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AE8E61-88DF-48AD-90C8-B40C54756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89DB07-B1F8-48FB-B12F-0EC513EBEE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DACED1-4B3F-4457-A475-84EDF79FF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8137D6-A013-4444-87E3-1CDDC415D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524BDC-A1BB-468A-A0F8-FD05E1717A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DC7C7F-1190-44FF-A0BA-35CD60AA4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51EEF2-6A17-42B7-8473-43E4500FA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057021117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慢病示范区指导方案、管理办法、考核标准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慢病示范区概述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管理办法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考核标准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实施步骤与时间安排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慢病示范区概述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慢病示范区是指通过实施一系列综合性的健康促进策略，以降低慢性疾病的发病率、死亡率，提高患者生活质量为目标，形成的具有示范效应的区域。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随着全球范围内慢性疾病的发病率不断攀升，慢病已成为影响人类健康的主要公共卫生问题。为应对这一挑战，各国纷纷开展慢病防控工作，慢病示范区作为其中的重要举措，受到了广泛关注。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通过建设慢病示范区，实现慢性疾病的发病率、死亡率下降，提高患者生活质量，促进全民健康。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推动健康中国建设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促进医疗卫生资源优化配置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提升慢病防控水平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慢病示范区作为健康中国建设的重要组成部分，对于推动国家卫生健康事业的发展具有重要意义。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通过示范区建设，引导医疗卫生资源向基层和农村地区倾斜，促进资源的均衡配置。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示范区通过探索和实践新的慢病防控模式和技术手段，提升我国慢病防控的整体水平。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示范区目标与意义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我国自20世纪90年代开始探索慢病示范区建设，目前已在全国范围内建立了多个国家级和省级示范区。这些示范区在慢病防控、健康促进等方面取得了显著成效，为全国其他地区提供了宝贵经验。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上，许多国家和地区也开展了类似慢病示范区的建设工作。例如，美国的“健康社区”项目、欧洲的“健康城市”项目等，都在推动慢病防控和健康促进方面取得了积极成果。这些国际经验为我国慢病示范区的建设提供了有益借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指导方案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制定慢病防治政策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出台针对慢病防治的专项政策，明确政府、社会和个人的责任与义务，为慢病示范区建设提供政策保障。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加大财政投入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设立慢病防治专项资金，用于支持示范区建设、健康教育、生活方式干预等工作的开展。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引导社会资本参与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鼓励社会资本进入慢病防治领域，通过政府购买服务、公私合营等方式，引导社会资本参与示范区建设。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政策支持与引导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加强健康教育队伍建设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培养专业的健康教育师资队伍，提高健康教育的质量和效果。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开展健康知识宣传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通过电视、广播、报纸、网络等媒体，广泛宣传慢病防治知识，提高居民健康素养。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实施健康教育项目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针对不同人群开展针对性的健康教育项目，如学校健康教育、社区健康教育、企业健康教育等。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健康教育普及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积极推广合理膳食、适量运动、戒烟限酒、心理平衡等健康生活方式，引导居民养成良好的生活习惯。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倡导健康生活方式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组织丰富多彩的健康促进活动，如健步走、广场舞、太极拳等，吸引居民积极参与。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开展健康促进活动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针对不同慢病患者制定个体化的干预措施，如饮食控制、运动处方、药物治疗等，提高患者的自我管理能力。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实施个体化干预措施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生活方式干预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95" r="2189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完善医疗服务网络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优化医疗资源配置，构建以基层医疗卫生机构为主体的医疗服务网络，方便居民就医。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加强医疗机构协作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推动医疗机构之间的协作与资源共享，实现优质医疗资源下沉和分级诊疗。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提升医疗服务能力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加强医疗机构内涵建设，提高基层医疗卫生机构的诊疗水平和服务能力。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医疗资源整合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管理办法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设立专业部门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如预防控制科、健康教育科等，负责具体实施慢病防控措施。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明确各部门职责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确保各部门在慢病示范区工作中分工明确，形成高效的工作机制。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成立慢病示范区管理委员会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负责全面领导、组织、协调和监督慢病示范区工作。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324" r="16324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组织架构与职责划分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制定监测计划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明确监测目标、指标和频率，确保对慢病示范区工作进行全面、系统的监测。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建立评估体系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制定科学、合理的评估标准和方法，对慢病示范区工作进行定期评估。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及时反馈与调整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根据监测和评估结果，及时调整慢病示范区工作策略和措施。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监测与评估机制建立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整合各类慢病防控信息资源，实现信息共享和高效利用。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建立信息化平台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通过信息化手段收集、整理和分析慢病相关数据，为决策提供支持。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利用互联网、移动设备等提供便捷的信息化服务，如健康咨询、在线问诊等。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信息化服务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信息化管理系统应用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鼓励社会组织和企业参与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引导和支持社会组织、企业等社会力量参与慢病示范区工作，形成政府主导、社会参与的良好格局。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开展国际合作与交流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学习借鉴国际先进经验和技术，加强与国际组织和其他国家的合作与交流。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加强宣传教育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通过媒体、社区活动等多种渠道宣传慢病防控知识，提高公众认知度和参与度。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社会参与和合作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https://d.book118.com/458057021117006034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2024-09-13T07:04:30.646</cp:lastPrinted>
  <dcterms:created xsi:type="dcterms:W3CDTF">2024-09-12T23:04:30Z</dcterms:created>
  <dcterms:modified xsi:type="dcterms:W3CDTF">2024-09-12T23:04:32Z</dcterms:modified>
</cp:coreProperties>
</file>