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1500-379A-4015-BDA2-ACE77C6A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665C-DEA4-41BC-BD57-054A1E452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2E5A0-49C6-4025-BEB1-D58D74B5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9CD3-F574-4580-B374-B13EC606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0F903-FDE3-4043-8BE6-DC08CD72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04A4B-F872-4167-BAC1-940265E9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FCA38-8AC8-4E88-AD02-6CE19E42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99D41-AEE4-4F74-BB31-AFB7FA8BB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BF3D8-6ADB-429E-86FF-E1078095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60C01-91A3-4A39-8994-31CAA31F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DE24A-B271-46BD-8FE4-94B8681E1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9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7053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五年级下册语文园地五·口语交际·习作五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口语交际与习作关系解析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教材分析与选题指导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写作技巧指导与实例分析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学生作品展示及评价标准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现场模拟与角色扮演活动设计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反思与总结：如何提高口语交际和习作能力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口语交际与习作关系解析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口语交际训练可以帮助学生提高语言表达能力，为习作打下坚实基础。通过口语交际，学生可以学会如何组织语言、运用恰当的词汇和表达方式，从而在写作时更加得心应手。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中的听、说、问、答等环节可以培养学生的思维能力和应变能力，这些能力在写作过程中同样非常重要。通过口语交际训练，学生可以学会如何构思文章、安排段落和呈现观点，使文章更加有条理和逻辑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口语交际对习作能力促进作用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在写作过程中，学生可以借鉴口语交际中的表达方式和技巧，使文章更加生动有趣。例如，可以运用口语交际中的语气、表情和肢体语言等元素，让文章更具感染力和吸引力。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中的倾听和回应技巧也可以应用于写作中。学生可以通过倾听他人的意见和建议，对自己的文章进行修改和完善，从而提高写作水平。同时，回应技巧可以帮助学生更好地处理读者反馈，与读者建立良好的互动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习作中运用口语交际技巧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口语交际和习作是相互补充、相互促进的。口语交际训练可以提高学生的口头表达能力，为写作打下基础；而写作训练则可以帮助学生将口头表达转化为书面语言，使表达更加准确、规范。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通过口语交际和习作的综合训练，学生可以全面提高语言表达能力，包括口头表达和书面表达。这种综合训练有助于培养学生的综合素质，提高他们的社会适应能力和未来发展潜力。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两者相辅相成，提高表达能力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教材分析与选题指导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强调口语交际与书面表达的结合。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注重实际情境中的应用，与生活紧密相连。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教材特点与重点内容梳理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提供多样化的练习和活动，激发学生的学习兴趣。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教材特点与重点内容梳理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学习如何清晰、有条理地表达自己的想法。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掌握基本的写作技巧，如段落构建、句式变化等。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了解不同文体的写作风格和要求。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教材特点与重点内容梳理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选题策略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选择与学生生活经验紧密相关的主题。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选取具有讨论价值和思考深度的话题。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选题策略及建议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注重话题的多样性和趣味性。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选题策略及建议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引导学生关注社会热点，拓宽视野。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鼓励学生从自身经历出发，挖掘独特视角。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提倡创新思维，鼓励个性化的表达。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选题策略及建议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描述一次家庭聚会的场景，展现家庭成员间的互动。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分享一个家庭传统或习俗，并解释其意义。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结合生活实际，挖掘素材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学校生活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讲述一次难忘的课外活动或比赛经历，突出团队合作或个人成长。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描述一位印象深刻的老师或同学，展现其特点和影响。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结合生活实际，挖掘素材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分享一次参加社区服务的经历，阐述自己的感受和收获。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讨论一个社会热点问题，表达自己的观点和看法。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结合生活实际，挖掘素材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https://d.book118.com/458057053031006044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2024-09-24T03:46:51.743</cp:lastPrinted>
  <dcterms:created xsi:type="dcterms:W3CDTF">2024-09-23T19:46:51Z</dcterms:created>
  <dcterms:modified xsi:type="dcterms:W3CDTF">2024-09-23T19:46:53Z</dcterms:modified>
</cp:coreProperties>
</file>